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-656" y="-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09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abab056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abab0564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33abab0564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8a424609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8a424609a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48a424609a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8a424609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48a424609a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commons: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Adapted from successful South Korean / Japan TV soaps or popular  online novels；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Casts are famous actors with huge influence(such as huge numbers of Weibo followers);</a:t>
            </a:r>
            <a:endParaRPr/>
          </a:p>
        </p:txBody>
      </p:sp>
      <p:sp>
        <p:nvSpPr>
          <p:cNvPr id="498" name="Google Shape;498;g48a424609a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8ad022cc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48ad022cc6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48ad022cc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89aa0fb2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489aa0fb2f_2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3" name="Google Shape;523;g489aa0fb2f_2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89aa0fb2f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489aa0fb2f_2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highlight>
                  <a:srgbClr val="FFFF00"/>
                </a:highlight>
              </a:rPr>
              <a:t>there are 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489aa0fb2f_2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8a424609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8a424609a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48a424609a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7" name="Google Shape;55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8a424609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g48a424609a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highlight>
                  <a:srgbClr val="FFFF00"/>
                </a:highlight>
              </a:rPr>
              <a:t>there are 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48a424609a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8ad022cc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48ad022cc6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48ad022cc6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8a4245ae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48a4245ae3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48a4245ae3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489aa10b9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489aa10b98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489aa10b98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7" name="Google Shape;63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8ad022cc6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8ad022cc6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48ad022cc6_0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89aa0fb2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489aa0fb2f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489aa0fb2f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8a424609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8a424609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48a424609a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89aa0fb2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89aa0fb2f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489aa0fb2f_0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89aa10b98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489aa10b98_0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some themes are limited due to the Approval System, but andiance like them a lot.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it’s better to add some #Love elements.【已经补充新图】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489aa10b98_0_3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4912019"/>
            <a:ext cx="12192000" cy="1945983"/>
          </a:xfrm>
          <a:custGeom>
            <a:avLst/>
            <a:gdLst/>
            <a:ahLst/>
            <a:cxnLst/>
            <a:rect l="l" t="t" r="r" b="b"/>
            <a:pathLst>
              <a:path w="12192000" h="1945983" extrusionOk="0">
                <a:moveTo>
                  <a:pt x="12192000" y="0"/>
                </a:moveTo>
                <a:lnTo>
                  <a:pt x="12192000" y="1945983"/>
                </a:lnTo>
                <a:lnTo>
                  <a:pt x="0" y="1945983"/>
                </a:lnTo>
                <a:lnTo>
                  <a:pt x="0" y="0"/>
                </a:lnTo>
                <a:lnTo>
                  <a:pt x="141288" y="27199"/>
                </a:lnTo>
                <a:cubicBezTo>
                  <a:pt x="1942678" y="353451"/>
                  <a:pt x="3962534" y="536282"/>
                  <a:pt x="6096000" y="536282"/>
                </a:cubicBezTo>
                <a:cubicBezTo>
                  <a:pt x="8229467" y="536282"/>
                  <a:pt x="10249322" y="353451"/>
                  <a:pt x="12050712" y="27199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A5A5A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>
            <a:spLocks noGrp="1"/>
          </p:cNvSpPr>
          <p:nvPr>
            <p:ph type="pic" idx="2"/>
          </p:nvPr>
        </p:nvSpPr>
        <p:spPr>
          <a:xfrm>
            <a:off x="5003802" y="3524864"/>
            <a:ext cx="5709918" cy="273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3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1" name="Google Shape;51;p11"/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52" name="Google Shape;52;p11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>
            <a:spLocks noGrp="1"/>
          </p:cNvSpPr>
          <p:nvPr>
            <p:ph type="pic" idx="2"/>
          </p:nvPr>
        </p:nvSpPr>
        <p:spPr>
          <a:xfrm>
            <a:off x="1262744" y="1762695"/>
            <a:ext cx="2866804" cy="4262281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529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>
            <a:spLocks noGrp="1"/>
          </p:cNvSpPr>
          <p:nvPr>
            <p:ph type="pic" idx="3"/>
          </p:nvPr>
        </p:nvSpPr>
        <p:spPr>
          <a:xfrm>
            <a:off x="4662598" y="1762695"/>
            <a:ext cx="2866804" cy="4262281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529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>
            <a:spLocks noGrp="1"/>
          </p:cNvSpPr>
          <p:nvPr>
            <p:ph type="pic" idx="4"/>
          </p:nvPr>
        </p:nvSpPr>
        <p:spPr>
          <a:xfrm>
            <a:off x="8062452" y="1762695"/>
            <a:ext cx="2866804" cy="4262281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529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5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0" name="Google Shape;60;p12"/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61" name="Google Shape;61;p12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 type="title">
  <p:cSld name="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4308126">
            <a:off x="5142639" y="301402"/>
            <a:ext cx="7189915" cy="4766281"/>
          </a:xfrm>
          <a:custGeom>
            <a:avLst/>
            <a:gdLst/>
            <a:ahLst/>
            <a:cxnLst/>
            <a:rect l="l" t="t" r="r" b="b"/>
            <a:pathLst>
              <a:path w="6038720" h="4003140" extrusionOk="0">
                <a:moveTo>
                  <a:pt x="4737084" y="0"/>
                </a:moveTo>
                <a:lnTo>
                  <a:pt x="6038720" y="3959438"/>
                </a:lnTo>
                <a:lnTo>
                  <a:pt x="6026911" y="3962475"/>
                </a:lnTo>
                <a:cubicBezTo>
                  <a:pt x="5896614" y="3989138"/>
                  <a:pt x="5761705" y="4003140"/>
                  <a:pt x="5623525" y="4003140"/>
                </a:cubicBezTo>
                <a:lnTo>
                  <a:pt x="2001570" y="4003140"/>
                </a:lnTo>
                <a:cubicBezTo>
                  <a:pt x="896133" y="4003140"/>
                  <a:pt x="0" y="3107007"/>
                  <a:pt x="0" y="2001570"/>
                </a:cubicBezTo>
                <a:cubicBezTo>
                  <a:pt x="0" y="896133"/>
                  <a:pt x="896133" y="0"/>
                  <a:pt x="2001570" y="0"/>
                </a:cubicBezTo>
                <a:close/>
              </a:path>
            </a:pathLst>
          </a:custGeom>
          <a:gradFill>
            <a:gsLst>
              <a:gs pos="0">
                <a:srgbClr val="F2B401"/>
              </a:gs>
              <a:gs pos="62000">
                <a:srgbClr val="2D4082"/>
              </a:gs>
              <a:gs pos="100000">
                <a:srgbClr val="2D4082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 rot="1161436">
            <a:off x="-455914" y="604912"/>
            <a:ext cx="925630" cy="2676376"/>
          </a:xfrm>
          <a:custGeom>
            <a:avLst/>
            <a:gdLst/>
            <a:ahLst/>
            <a:cxnLst/>
            <a:rect l="l" t="t" r="r" b="b"/>
            <a:pathLst>
              <a:path w="925630" h="2676376" extrusionOk="0">
                <a:moveTo>
                  <a:pt x="0" y="41638"/>
                </a:moveTo>
                <a:lnTo>
                  <a:pt x="88538" y="14154"/>
                </a:lnTo>
                <a:cubicBezTo>
                  <a:pt x="133890" y="4874"/>
                  <a:pt x="180848" y="0"/>
                  <a:pt x="228944" y="0"/>
                </a:cubicBezTo>
                <a:cubicBezTo>
                  <a:pt x="613713" y="0"/>
                  <a:pt x="925630" y="311917"/>
                  <a:pt x="925630" y="696686"/>
                </a:cubicBezTo>
                <a:lnTo>
                  <a:pt x="925630" y="2676376"/>
                </a:lnTo>
                <a:close/>
              </a:path>
            </a:pathLst>
          </a:custGeom>
          <a:solidFill>
            <a:srgbClr val="A5A5A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6821683" y="1463594"/>
            <a:ext cx="3234813" cy="4011562"/>
          </a:xfrm>
          <a:prstGeom prst="rect">
            <a:avLst/>
          </a:prstGeom>
          <a:noFill/>
          <a:ln>
            <a:noFill/>
          </a:ln>
          <a:effectLst>
            <a:outerShdw blurRad="508000" dist="38100" dir="2700000" algn="tl" rotWithShape="0">
              <a:srgbClr val="000000">
                <a:alpha val="23529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 rot="-4305324">
            <a:off x="5144957" y="307651"/>
            <a:ext cx="7184951" cy="4762990"/>
          </a:xfrm>
          <a:custGeom>
            <a:avLst/>
            <a:gdLst/>
            <a:ahLst/>
            <a:cxnLst/>
            <a:rect l="l" t="t" r="r" b="b"/>
            <a:pathLst>
              <a:path w="6038720" h="4003140" extrusionOk="0">
                <a:moveTo>
                  <a:pt x="4737084" y="0"/>
                </a:moveTo>
                <a:lnTo>
                  <a:pt x="6038720" y="3959438"/>
                </a:lnTo>
                <a:lnTo>
                  <a:pt x="6026911" y="3962475"/>
                </a:lnTo>
                <a:cubicBezTo>
                  <a:pt x="5896614" y="3989138"/>
                  <a:pt x="5761705" y="4003140"/>
                  <a:pt x="5623525" y="4003140"/>
                </a:cubicBezTo>
                <a:lnTo>
                  <a:pt x="2001570" y="4003140"/>
                </a:lnTo>
                <a:cubicBezTo>
                  <a:pt x="896133" y="4003140"/>
                  <a:pt x="0" y="3107007"/>
                  <a:pt x="0" y="2001570"/>
                </a:cubicBezTo>
                <a:cubicBezTo>
                  <a:pt x="0" y="896133"/>
                  <a:pt x="896133" y="0"/>
                  <a:pt x="2001570" y="0"/>
                </a:cubicBezTo>
                <a:close/>
              </a:path>
            </a:pathLst>
          </a:custGeom>
          <a:gradFill>
            <a:gsLst>
              <a:gs pos="0">
                <a:srgbClr val="F2B401"/>
              </a:gs>
              <a:gs pos="62000">
                <a:srgbClr val="2D4082"/>
              </a:gs>
              <a:gs pos="100000">
                <a:srgbClr val="2D408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/>
          <p:nvPr/>
        </p:nvSpPr>
        <p:spPr>
          <a:xfrm rot="1165925">
            <a:off x="-457495" y="604858"/>
            <a:ext cx="925103" cy="2674853"/>
          </a:xfrm>
          <a:custGeom>
            <a:avLst/>
            <a:gdLst/>
            <a:ahLst/>
            <a:cxnLst/>
            <a:rect l="l" t="t" r="r" b="b"/>
            <a:pathLst>
              <a:path w="925630" h="2676376" extrusionOk="0">
                <a:moveTo>
                  <a:pt x="0" y="41638"/>
                </a:moveTo>
                <a:lnTo>
                  <a:pt x="88538" y="14154"/>
                </a:lnTo>
                <a:cubicBezTo>
                  <a:pt x="133890" y="4874"/>
                  <a:pt x="180848" y="0"/>
                  <a:pt x="228944" y="0"/>
                </a:cubicBezTo>
                <a:cubicBezTo>
                  <a:pt x="613713" y="0"/>
                  <a:pt x="925630" y="311917"/>
                  <a:pt x="925630" y="696686"/>
                </a:cubicBezTo>
                <a:lnTo>
                  <a:pt x="925630" y="2676376"/>
                </a:lnTo>
                <a:close/>
              </a:path>
            </a:pathLst>
          </a:custGeom>
          <a:solidFill>
            <a:srgbClr val="A5A5A5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>
            <a:spLocks noGrp="1"/>
          </p:cNvSpPr>
          <p:nvPr>
            <p:ph type="pic" idx="2"/>
          </p:nvPr>
        </p:nvSpPr>
        <p:spPr>
          <a:xfrm>
            <a:off x="6821683" y="1463594"/>
            <a:ext cx="3234900" cy="4011600"/>
          </a:xfrm>
          <a:prstGeom prst="rect">
            <a:avLst/>
          </a:prstGeom>
          <a:noFill/>
          <a:ln>
            <a:noFill/>
          </a:ln>
          <a:effectLst>
            <a:outerShdw blurRad="508000" dist="38100" dir="2700000" algn="tl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>
            <a:spLocks noGrp="1"/>
          </p:cNvSpPr>
          <p:nvPr>
            <p:ph type="pic" idx="2"/>
          </p:nvPr>
        </p:nvSpPr>
        <p:spPr>
          <a:xfrm>
            <a:off x="1560871" y="2409745"/>
            <a:ext cx="3519000" cy="3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3"/>
          </p:nvPr>
        </p:nvSpPr>
        <p:spPr>
          <a:xfrm>
            <a:off x="3940630" y="262366"/>
            <a:ext cx="4310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7" name="Google Shape;147;p27"/>
          <p:cNvGrpSpPr/>
          <p:nvPr/>
        </p:nvGrpSpPr>
        <p:grpSpPr>
          <a:xfrm>
            <a:off x="5943600" y="1210739"/>
            <a:ext cx="304920" cy="106800"/>
            <a:chOff x="5935980" y="1180306"/>
            <a:chExt cx="304920" cy="106800"/>
          </a:xfrm>
        </p:grpSpPr>
        <p:sp>
          <p:nvSpPr>
            <p:cNvPr id="148" name="Google Shape;148;p27"/>
            <p:cNvSpPr/>
            <p:nvPr/>
          </p:nvSpPr>
          <p:spPr>
            <a:xfrm>
              <a:off x="5935980" y="1180306"/>
              <a:ext cx="106800" cy="1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6134100" y="1180306"/>
              <a:ext cx="106800" cy="106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gradFill>
            <a:gsLst>
              <a:gs pos="0">
                <a:srgbClr val="F2B401"/>
              </a:gs>
              <a:gs pos="70000">
                <a:srgbClr val="2D4082"/>
              </a:gs>
              <a:gs pos="100000">
                <a:srgbClr val="2D408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>
            <a:spLocks noGrp="1"/>
          </p:cNvSpPr>
          <p:nvPr>
            <p:ph type="pic" idx="2"/>
          </p:nvPr>
        </p:nvSpPr>
        <p:spPr>
          <a:xfrm>
            <a:off x="4005943" y="667657"/>
            <a:ext cx="4180200" cy="6190200"/>
          </a:xfrm>
          <a:prstGeom prst="rect">
            <a:avLst/>
          </a:prstGeom>
          <a:noFill/>
          <a:ln>
            <a:noFill/>
          </a:ln>
          <a:effectLst>
            <a:outerShdw blurRad="6350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Slide">
  <p:cSld name="33_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2"/>
          </p:nvPr>
        </p:nvSpPr>
        <p:spPr>
          <a:xfrm>
            <a:off x="3940630" y="262366"/>
            <a:ext cx="4310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6" name="Google Shape;156;p29"/>
          <p:cNvGrpSpPr/>
          <p:nvPr/>
        </p:nvGrpSpPr>
        <p:grpSpPr>
          <a:xfrm>
            <a:off x="5943600" y="1210739"/>
            <a:ext cx="304920" cy="106800"/>
            <a:chOff x="5935980" y="1180306"/>
            <a:chExt cx="304920" cy="106800"/>
          </a:xfrm>
        </p:grpSpPr>
        <p:sp>
          <p:nvSpPr>
            <p:cNvPr id="157" name="Google Shape;157;p29"/>
            <p:cNvSpPr/>
            <p:nvPr/>
          </p:nvSpPr>
          <p:spPr>
            <a:xfrm>
              <a:off x="5935980" y="1180306"/>
              <a:ext cx="106800" cy="1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6134100" y="1180306"/>
              <a:ext cx="106800" cy="106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Slide">
  <p:cSld name="43_Title Slid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>
            <a:spLocks noGrp="1"/>
          </p:cNvSpPr>
          <p:nvPr>
            <p:ph type="pic" idx="2"/>
          </p:nvPr>
        </p:nvSpPr>
        <p:spPr>
          <a:xfrm>
            <a:off x="6574971" y="1"/>
            <a:ext cx="56169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>
            <a:spLocks noGrp="1"/>
          </p:cNvSpPr>
          <p:nvPr>
            <p:ph type="pic" idx="2"/>
          </p:nvPr>
        </p:nvSpPr>
        <p:spPr>
          <a:xfrm>
            <a:off x="1560871" y="2409745"/>
            <a:ext cx="3519107" cy="3519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28" name="Google Shape;28;p4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>
            <a:spLocks noGrp="1"/>
          </p:cNvSpPr>
          <p:nvPr>
            <p:ph type="pic" idx="2"/>
          </p:nvPr>
        </p:nvSpPr>
        <p:spPr>
          <a:xfrm>
            <a:off x="0" y="2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>
            <a:spLocks noGrp="1"/>
          </p:cNvSpPr>
          <p:nvPr>
            <p:ph type="pic" idx="2"/>
          </p:nvPr>
        </p:nvSpPr>
        <p:spPr>
          <a:xfrm>
            <a:off x="1671483" y="993059"/>
            <a:ext cx="4041000" cy="4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/>
          <p:nvPr/>
        </p:nvSpPr>
        <p:spPr>
          <a:xfrm>
            <a:off x="0" y="4912019"/>
            <a:ext cx="12192000" cy="1945983"/>
          </a:xfrm>
          <a:custGeom>
            <a:avLst/>
            <a:gdLst/>
            <a:ahLst/>
            <a:cxnLst/>
            <a:rect l="l" t="t" r="r" b="b"/>
            <a:pathLst>
              <a:path w="12192000" h="1945983" extrusionOk="0">
                <a:moveTo>
                  <a:pt x="12192000" y="0"/>
                </a:moveTo>
                <a:lnTo>
                  <a:pt x="12192000" y="1945983"/>
                </a:lnTo>
                <a:lnTo>
                  <a:pt x="0" y="1945983"/>
                </a:lnTo>
                <a:lnTo>
                  <a:pt x="0" y="0"/>
                </a:lnTo>
                <a:lnTo>
                  <a:pt x="141288" y="27199"/>
                </a:lnTo>
                <a:cubicBezTo>
                  <a:pt x="1942678" y="353451"/>
                  <a:pt x="3962534" y="536282"/>
                  <a:pt x="6096000" y="536282"/>
                </a:cubicBezTo>
                <a:cubicBezTo>
                  <a:pt x="8229467" y="536282"/>
                  <a:pt x="10249322" y="353451"/>
                  <a:pt x="12050712" y="27199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A5A5A5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4"/>
          <p:cNvSpPr>
            <a:spLocks noGrp="1"/>
          </p:cNvSpPr>
          <p:nvPr>
            <p:ph type="pic" idx="2"/>
          </p:nvPr>
        </p:nvSpPr>
        <p:spPr>
          <a:xfrm>
            <a:off x="5003802" y="3524864"/>
            <a:ext cx="57099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body" idx="3"/>
          </p:nvPr>
        </p:nvSpPr>
        <p:spPr>
          <a:xfrm>
            <a:off x="3940630" y="262366"/>
            <a:ext cx="4310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1" name="Google Shape;171;p34"/>
          <p:cNvGrpSpPr/>
          <p:nvPr/>
        </p:nvGrpSpPr>
        <p:grpSpPr>
          <a:xfrm>
            <a:off x="5943600" y="1210739"/>
            <a:ext cx="304920" cy="106800"/>
            <a:chOff x="5935980" y="1180306"/>
            <a:chExt cx="304920" cy="106800"/>
          </a:xfrm>
        </p:grpSpPr>
        <p:sp>
          <p:nvSpPr>
            <p:cNvPr id="172" name="Google Shape;172;p34"/>
            <p:cNvSpPr/>
            <p:nvPr/>
          </p:nvSpPr>
          <p:spPr>
            <a:xfrm>
              <a:off x="5935980" y="1180306"/>
              <a:ext cx="106800" cy="1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4"/>
            <p:cNvSpPr/>
            <p:nvPr/>
          </p:nvSpPr>
          <p:spPr>
            <a:xfrm>
              <a:off x="6134100" y="1180306"/>
              <a:ext cx="106800" cy="106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>
            <a:spLocks noGrp="1"/>
          </p:cNvSpPr>
          <p:nvPr>
            <p:ph type="pic" idx="2"/>
          </p:nvPr>
        </p:nvSpPr>
        <p:spPr>
          <a:xfrm>
            <a:off x="1262744" y="1762695"/>
            <a:ext cx="2866800" cy="4262400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5"/>
          <p:cNvSpPr>
            <a:spLocks noGrp="1"/>
          </p:cNvSpPr>
          <p:nvPr>
            <p:ph type="pic" idx="3"/>
          </p:nvPr>
        </p:nvSpPr>
        <p:spPr>
          <a:xfrm>
            <a:off x="4662598" y="1762695"/>
            <a:ext cx="2866800" cy="4262400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35"/>
          <p:cNvSpPr>
            <a:spLocks noGrp="1"/>
          </p:cNvSpPr>
          <p:nvPr>
            <p:ph type="pic" idx="4"/>
          </p:nvPr>
        </p:nvSpPr>
        <p:spPr>
          <a:xfrm>
            <a:off x="8062452" y="1762695"/>
            <a:ext cx="2866800" cy="4262400"/>
          </a:xfrm>
          <a:prstGeom prst="rect">
            <a:avLst/>
          </a:prstGeom>
          <a:noFill/>
          <a:ln>
            <a:noFill/>
          </a:ln>
          <a:effectLst>
            <a:outerShdw blurRad="508000" dist="88900" dir="5400000" algn="t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5"/>
          </p:nvPr>
        </p:nvSpPr>
        <p:spPr>
          <a:xfrm>
            <a:off x="3940630" y="262366"/>
            <a:ext cx="4310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80" name="Google Shape;180;p35"/>
          <p:cNvGrpSpPr/>
          <p:nvPr/>
        </p:nvGrpSpPr>
        <p:grpSpPr>
          <a:xfrm>
            <a:off x="5943600" y="1210739"/>
            <a:ext cx="304920" cy="106800"/>
            <a:chOff x="5935980" y="1180306"/>
            <a:chExt cx="304920" cy="106800"/>
          </a:xfrm>
        </p:grpSpPr>
        <p:sp>
          <p:nvSpPr>
            <p:cNvPr id="181" name="Google Shape;181;p35"/>
            <p:cNvSpPr/>
            <p:nvPr/>
          </p:nvSpPr>
          <p:spPr>
            <a:xfrm>
              <a:off x="5935980" y="1180306"/>
              <a:ext cx="106800" cy="1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5"/>
            <p:cNvSpPr/>
            <p:nvPr/>
          </p:nvSpPr>
          <p:spPr>
            <a:xfrm>
              <a:off x="6134100" y="1180306"/>
              <a:ext cx="106800" cy="106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 type="title">
  <p:cSld name="TITL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2" name="Google Shape;212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gradFill>
            <a:gsLst>
              <a:gs pos="0">
                <a:srgbClr val="F2B401"/>
              </a:gs>
              <a:gs pos="70000">
                <a:srgbClr val="2D4082"/>
              </a:gs>
              <a:gs pos="100000">
                <a:srgbClr val="2D4082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4005943" y="667657"/>
            <a:ext cx="4180114" cy="6190343"/>
          </a:xfrm>
          <a:prstGeom prst="rect">
            <a:avLst/>
          </a:prstGeom>
          <a:noFill/>
          <a:ln>
            <a:noFill/>
          </a:ln>
          <a:effectLst>
            <a:outerShdw blurRad="6350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6" name="Google Shape;226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7" name="Google Shape;22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5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Slide">
  <p:cSld name="33_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37" name="Google Shape;37;p6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Slide">
  <p:cSld name="43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>
            <a:spLocks noGrp="1"/>
          </p:cNvSpPr>
          <p:nvPr>
            <p:ph type="pic" idx="2"/>
          </p:nvPr>
        </p:nvSpPr>
        <p:spPr>
          <a:xfrm>
            <a:off x="6574971" y="1"/>
            <a:ext cx="561703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>
            <a:spLocks noGrp="1"/>
          </p:cNvSpPr>
          <p:nvPr>
            <p:ph type="pic" idx="2"/>
          </p:nvPr>
        </p:nvSpPr>
        <p:spPr>
          <a:xfrm>
            <a:off x="0" y="2"/>
            <a:ext cx="12191998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1671483" y="993059"/>
            <a:ext cx="4041059" cy="404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6.gif"/><Relationship Id="rId5" Type="http://schemas.openxmlformats.org/officeDocument/2006/relationships/image" Target="../media/image27.gif"/><Relationship Id="rId6" Type="http://schemas.openxmlformats.org/officeDocument/2006/relationships/image" Target="../media/image28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7"/>
          <p:cNvGrpSpPr/>
          <p:nvPr/>
        </p:nvGrpSpPr>
        <p:grpSpPr>
          <a:xfrm>
            <a:off x="713173" y="0"/>
            <a:ext cx="11478831" cy="6858001"/>
            <a:chOff x="713173" y="0"/>
            <a:chExt cx="11478831" cy="6858001"/>
          </a:xfrm>
        </p:grpSpPr>
        <p:pic>
          <p:nvPicPr>
            <p:cNvPr id="255" name="Google Shape;255;p47"/>
            <p:cNvPicPr preferRelativeResize="0"/>
            <p:nvPr/>
          </p:nvPicPr>
          <p:blipFill rotWithShape="1">
            <a:blip r:embed="rId3">
              <a:alphaModFix/>
            </a:blip>
            <a:srcRect l="4065" t="12833" r="3742" b="12684"/>
            <a:stretch/>
          </p:blipFill>
          <p:spPr>
            <a:xfrm>
              <a:off x="713173" y="0"/>
              <a:ext cx="11478831" cy="685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47"/>
            <p:cNvSpPr/>
            <p:nvPr/>
          </p:nvSpPr>
          <p:spPr>
            <a:xfrm>
              <a:off x="7158789" y="360947"/>
              <a:ext cx="4320000" cy="613500"/>
            </a:xfrm>
            <a:prstGeom prst="rect">
              <a:avLst/>
            </a:prstGeom>
            <a:solidFill>
              <a:srgbClr val="2D40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1203158" y="1106904"/>
              <a:ext cx="3898200" cy="460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7"/>
            <p:cNvSpPr/>
            <p:nvPr/>
          </p:nvSpPr>
          <p:spPr>
            <a:xfrm>
              <a:off x="1006642" y="184893"/>
              <a:ext cx="1303500" cy="117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4792579" y="1638707"/>
              <a:ext cx="1303500" cy="117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7"/>
            <p:cNvSpPr/>
            <p:nvPr/>
          </p:nvSpPr>
          <p:spPr>
            <a:xfrm>
              <a:off x="5019176" y="2574757"/>
              <a:ext cx="1303500" cy="67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47"/>
          <p:cNvGrpSpPr/>
          <p:nvPr/>
        </p:nvGrpSpPr>
        <p:grpSpPr>
          <a:xfrm>
            <a:off x="427423" y="360947"/>
            <a:ext cx="285750" cy="292462"/>
            <a:chOff x="1200150" y="603890"/>
            <a:chExt cx="285750" cy="292462"/>
          </a:xfrm>
        </p:grpSpPr>
        <p:sp>
          <p:nvSpPr>
            <p:cNvPr id="262" name="Google Shape;262;p47"/>
            <p:cNvSpPr/>
            <p:nvPr/>
          </p:nvSpPr>
          <p:spPr>
            <a:xfrm>
              <a:off x="1281568" y="603890"/>
              <a:ext cx="204332" cy="204332"/>
            </a:xfrm>
            <a:prstGeom prst="rect">
              <a:avLst/>
            </a:prstGeom>
            <a:solidFill>
              <a:srgbClr val="66A0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1200150" y="692020"/>
              <a:ext cx="204332" cy="204332"/>
            </a:xfrm>
            <a:prstGeom prst="rect">
              <a:avLst/>
            </a:prstGeom>
            <a:solidFill>
              <a:srgbClr val="2D408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47"/>
          <p:cNvSpPr txBox="1"/>
          <p:nvPr/>
        </p:nvSpPr>
        <p:spPr>
          <a:xfrm>
            <a:off x="226504" y="1169225"/>
            <a:ext cx="382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2B401"/>
                </a:solidFill>
                <a:latin typeface="Arial"/>
                <a:ea typeface="Arial"/>
                <a:cs typeface="Arial"/>
                <a:sym typeface="Arial"/>
              </a:rPr>
              <a:t>BIG DATA ANALYSIS FINAL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190727" y="1494100"/>
            <a:ext cx="65487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0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3C</a:t>
            </a:r>
            <a:endParaRPr sz="5000" b="1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0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FORMULA</a:t>
            </a:r>
            <a:r>
              <a:rPr lang="en-US" sz="50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0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</a:t>
            </a:r>
            <a:r>
              <a:rPr lang="en-US" sz="5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000" b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FFSO</a:t>
            </a:r>
            <a:r>
              <a:rPr lang="en-US" sz="50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THE GREATER CHINA</a:t>
            </a:r>
            <a:endParaRPr sz="50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7"/>
          <p:cNvSpPr/>
          <p:nvPr/>
        </p:nvSpPr>
        <p:spPr>
          <a:xfrm>
            <a:off x="5906079" y="4097606"/>
            <a:ext cx="308700" cy="308700"/>
          </a:xfrm>
          <a:prstGeom prst="ellipse">
            <a:avLst/>
          </a:prstGeom>
          <a:solidFill>
            <a:srgbClr val="2D4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7"/>
          <p:cNvSpPr txBox="1"/>
          <p:nvPr/>
        </p:nvSpPr>
        <p:spPr>
          <a:xfrm>
            <a:off x="2324325" y="4191846"/>
            <a:ext cx="518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DATA BASE: DOUBAN.COM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03338" y="2607843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/>
        </p:nvSpPr>
        <p:spPr>
          <a:xfrm>
            <a:off x="5912100" y="2172075"/>
            <a:ext cx="378900" cy="5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/>
          <p:nvPr/>
        </p:nvSpPr>
        <p:spPr>
          <a:xfrm>
            <a:off x="105638" y="897326"/>
            <a:ext cx="1569000" cy="1620000"/>
          </a:xfrm>
          <a:prstGeom prst="roundRect">
            <a:avLst>
              <a:gd name="adj" fmla="val 116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6"/>
          <p:cNvSpPr/>
          <p:nvPr/>
        </p:nvSpPr>
        <p:spPr>
          <a:xfrm>
            <a:off x="267800" y="1111675"/>
            <a:ext cx="11666700" cy="5485500"/>
          </a:xfrm>
          <a:prstGeom prst="roundRect">
            <a:avLst>
              <a:gd name="adj" fmla="val 2232"/>
            </a:avLst>
          </a:prstGeom>
          <a:solidFill>
            <a:schemeClr val="lt1"/>
          </a:solidFill>
          <a:ln>
            <a:noFill/>
          </a:ln>
          <a:effectLst>
            <a:outerShdw blurRad="215900" dist="38100" dir="2700000" algn="tl" rotWithShape="0">
              <a:srgbClr val="000000">
                <a:alpha val="235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6"/>
          <p:cNvSpPr txBox="1">
            <a:spLocks noGrp="1"/>
          </p:cNvSpPr>
          <p:nvPr>
            <p:ph type="body" idx="1"/>
          </p:nvPr>
        </p:nvSpPr>
        <p:spPr>
          <a:xfrm>
            <a:off x="1262744" y="256155"/>
            <a:ext cx="9666600" cy="5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“20/80 Effect”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of Romance Movies</a:t>
            </a:r>
            <a:endParaRPr/>
          </a:p>
        </p:txBody>
      </p:sp>
      <p:sp>
        <p:nvSpPr>
          <p:cNvPr id="461" name="Google Shape;461;p56"/>
          <p:cNvSpPr txBox="1"/>
          <p:nvPr/>
        </p:nvSpPr>
        <p:spPr>
          <a:xfrm>
            <a:off x="1171050" y="5543275"/>
            <a:ext cx="1053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It’s better to add some #</a:t>
            </a:r>
            <a:r>
              <a:rPr lang="en-US" sz="24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Romance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elements.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2" name="Google Shape;462;p56"/>
          <p:cNvPicPr preferRelativeResize="0"/>
          <p:nvPr/>
        </p:nvPicPr>
        <p:blipFill rotWithShape="1">
          <a:blip r:embed="rId3">
            <a:alphaModFix/>
          </a:blip>
          <a:srcRect l="19073" t="1338" r="20029" b="2396"/>
          <a:stretch/>
        </p:blipFill>
        <p:spPr>
          <a:xfrm>
            <a:off x="6096000" y="1579900"/>
            <a:ext cx="361950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6"/>
          <p:cNvPicPr preferRelativeResize="0"/>
          <p:nvPr/>
        </p:nvPicPr>
        <p:blipFill rotWithShape="1">
          <a:blip r:embed="rId4">
            <a:alphaModFix/>
          </a:blip>
          <a:srcRect l="21796" t="1871" r="21632" b="2663"/>
          <a:stretch/>
        </p:blipFill>
        <p:spPr>
          <a:xfrm>
            <a:off x="2247400" y="1594188"/>
            <a:ext cx="33623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7"/>
          <p:cNvSpPr/>
          <p:nvPr/>
        </p:nvSpPr>
        <p:spPr>
          <a:xfrm>
            <a:off x="105638" y="897326"/>
            <a:ext cx="1569000" cy="1620000"/>
          </a:xfrm>
          <a:prstGeom prst="roundRect">
            <a:avLst>
              <a:gd name="adj" fmla="val 116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7"/>
          <p:cNvSpPr/>
          <p:nvPr/>
        </p:nvSpPr>
        <p:spPr>
          <a:xfrm>
            <a:off x="267800" y="1111675"/>
            <a:ext cx="11666700" cy="5485500"/>
          </a:xfrm>
          <a:prstGeom prst="roundRect">
            <a:avLst>
              <a:gd name="adj" fmla="val 2232"/>
            </a:avLst>
          </a:prstGeom>
          <a:solidFill>
            <a:schemeClr val="lt1"/>
          </a:solidFill>
          <a:ln>
            <a:noFill/>
          </a:ln>
          <a:effectLst>
            <a:outerShdw blurRad="215900" dist="38100" dir="2700000" algn="tl" rotWithShape="0">
              <a:srgbClr val="000000">
                <a:alpha val="235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7"/>
          <p:cNvSpPr txBox="1">
            <a:spLocks noGrp="1"/>
          </p:cNvSpPr>
          <p:nvPr>
            <p:ph type="body" idx="1"/>
          </p:nvPr>
        </p:nvSpPr>
        <p:spPr>
          <a:xfrm>
            <a:off x="1262744" y="256155"/>
            <a:ext cx="9666600" cy="5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Major Categories</a:t>
            </a:r>
            <a:endParaRPr/>
          </a:p>
        </p:txBody>
      </p:sp>
      <p:pic>
        <p:nvPicPr>
          <p:cNvPr id="472" name="Google Shape;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182" y="2511125"/>
            <a:ext cx="3744591" cy="26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7"/>
          <p:cNvPicPr preferRelativeResize="0"/>
          <p:nvPr/>
        </p:nvPicPr>
        <p:blipFill rotWithShape="1">
          <a:blip r:embed="rId4">
            <a:alphaModFix/>
          </a:blip>
          <a:srcRect l="19819" r="25520"/>
          <a:stretch/>
        </p:blipFill>
        <p:spPr>
          <a:xfrm>
            <a:off x="1270775" y="2511129"/>
            <a:ext cx="5663424" cy="267679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7"/>
          <p:cNvSpPr txBox="1"/>
          <p:nvPr/>
        </p:nvSpPr>
        <p:spPr>
          <a:xfrm>
            <a:off x="2609450" y="5382925"/>
            <a:ext cx="73287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Story of the </a:t>
            </a:r>
            <a:r>
              <a:rPr lang="en-US" sz="1800" dirty="0" err="1">
                <a:latin typeface="Century Gothic"/>
                <a:ea typeface="Century Gothic"/>
                <a:cs typeface="Century Gothic"/>
                <a:sym typeface="Century Gothic"/>
              </a:rPr>
              <a:t>Yanxi</a:t>
            </a: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smtClean="0">
                <a:latin typeface="Century Gothic"/>
                <a:ea typeface="Century Gothic"/>
                <a:cs typeface="Century Gothic"/>
                <a:sym typeface="Century Gothic"/>
              </a:rPr>
              <a:t>Palace                                                    Guardian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58"/>
          <p:cNvGrpSpPr/>
          <p:nvPr/>
        </p:nvGrpSpPr>
        <p:grpSpPr>
          <a:xfrm>
            <a:off x="252662" y="0"/>
            <a:ext cx="11939338" cy="6897532"/>
            <a:chOff x="252662" y="0"/>
            <a:chExt cx="11939338" cy="6897532"/>
          </a:xfrm>
        </p:grpSpPr>
        <p:pic>
          <p:nvPicPr>
            <p:cNvPr id="481" name="Google Shape;481;p58"/>
            <p:cNvPicPr preferRelativeResize="0"/>
            <p:nvPr/>
          </p:nvPicPr>
          <p:blipFill rotWithShape="1">
            <a:blip r:embed="rId3">
              <a:alphaModFix/>
            </a:blip>
            <a:srcRect l="4345" t="12737" r="4189" b="12419"/>
            <a:stretch/>
          </p:blipFill>
          <p:spPr>
            <a:xfrm>
              <a:off x="783423" y="0"/>
              <a:ext cx="11408577" cy="6897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58"/>
            <p:cNvSpPr/>
            <p:nvPr/>
          </p:nvSpPr>
          <p:spPr>
            <a:xfrm>
              <a:off x="252662" y="240632"/>
              <a:ext cx="3260559" cy="43554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2245894" y="1900990"/>
              <a:ext cx="3260559" cy="24504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1676398" y="5083055"/>
              <a:ext cx="1981201" cy="6439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5161549" y="1986928"/>
              <a:ext cx="417096" cy="6439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58"/>
          <p:cNvGrpSpPr/>
          <p:nvPr/>
        </p:nvGrpSpPr>
        <p:grpSpPr>
          <a:xfrm>
            <a:off x="366394" y="819237"/>
            <a:ext cx="4869684" cy="1323300"/>
            <a:chOff x="721917" y="1231536"/>
            <a:chExt cx="4439092" cy="1323300"/>
          </a:xfrm>
        </p:grpSpPr>
        <p:sp>
          <p:nvSpPr>
            <p:cNvPr id="487" name="Google Shape;487;p58"/>
            <p:cNvSpPr txBox="1"/>
            <p:nvPr/>
          </p:nvSpPr>
          <p:spPr>
            <a:xfrm>
              <a:off x="1256809" y="1231536"/>
              <a:ext cx="39042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72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Cast</a:t>
              </a:r>
              <a:endParaRPr sz="6000" b="1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488" name="Google Shape;488;p58"/>
            <p:cNvGrpSpPr/>
            <p:nvPr/>
          </p:nvGrpSpPr>
          <p:grpSpPr>
            <a:xfrm>
              <a:off x="721917" y="1616572"/>
              <a:ext cx="295219" cy="245987"/>
              <a:chOff x="466725" y="1665118"/>
              <a:chExt cx="295219" cy="245987"/>
            </a:xfrm>
          </p:grpSpPr>
          <p:sp>
            <p:nvSpPr>
              <p:cNvPr id="489" name="Google Shape;489;p58"/>
              <p:cNvSpPr/>
              <p:nvPr/>
            </p:nvSpPr>
            <p:spPr>
              <a:xfrm>
                <a:off x="466725" y="1665118"/>
                <a:ext cx="295200" cy="92100"/>
              </a:xfrm>
              <a:prstGeom prst="roundRect">
                <a:avLst>
                  <a:gd name="adj" fmla="val 50000"/>
                </a:avLst>
              </a:prstGeom>
              <a:solidFill>
                <a:srgbClr val="F2B40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8"/>
              <p:cNvSpPr/>
              <p:nvPr/>
            </p:nvSpPr>
            <p:spPr>
              <a:xfrm>
                <a:off x="578644" y="1819005"/>
                <a:ext cx="183300" cy="921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1" name="Google Shape;491;p58"/>
          <p:cNvSpPr/>
          <p:nvPr/>
        </p:nvSpPr>
        <p:spPr>
          <a:xfrm>
            <a:off x="5891600" y="0"/>
            <a:ext cx="6300300" cy="842100"/>
          </a:xfrm>
          <a:prstGeom prst="rect">
            <a:avLst/>
          </a:prstGeom>
          <a:solidFill>
            <a:srgbClr val="2D4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8"/>
          <p:cNvSpPr txBox="1"/>
          <p:nvPr/>
        </p:nvSpPr>
        <p:spPr>
          <a:xfrm>
            <a:off x="803775" y="2204875"/>
            <a:ext cx="39969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Seen Cast in Catastrophe</a:t>
            </a:r>
            <a:endParaRPr sz="3000" b="1">
              <a:solidFill>
                <a:srgbClr val="888888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888888"/>
              </a:solidFill>
            </a:endParaRPr>
          </a:p>
        </p:txBody>
      </p:sp>
      <p:sp>
        <p:nvSpPr>
          <p:cNvPr id="493" name="Google Shape;493;p58"/>
          <p:cNvSpPr txBox="1"/>
          <p:nvPr/>
        </p:nvSpPr>
        <p:spPr>
          <a:xfrm>
            <a:off x="855400" y="3374925"/>
            <a:ext cx="4026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</a:t>
            </a: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4" name="Google Shape;494;p58"/>
          <p:cNvSpPr txBox="1"/>
          <p:nvPr/>
        </p:nvSpPr>
        <p:spPr>
          <a:xfrm>
            <a:off x="853225" y="4280400"/>
            <a:ext cx="3874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Relationships Between Actors</a:t>
            </a: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88888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00" y="547125"/>
            <a:ext cx="11359575" cy="63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9"/>
          <p:cNvSpPr/>
          <p:nvPr/>
        </p:nvSpPr>
        <p:spPr>
          <a:xfrm>
            <a:off x="1602150" y="1180100"/>
            <a:ext cx="9039900" cy="4903200"/>
          </a:xfrm>
          <a:prstGeom prst="roundRect">
            <a:avLst>
              <a:gd name="adj" fmla="val 2232"/>
            </a:avLst>
          </a:prstGeom>
          <a:solidFill>
            <a:schemeClr val="lt1"/>
          </a:solidFill>
          <a:ln>
            <a:noFill/>
          </a:ln>
          <a:effectLst>
            <a:outerShdw blurRad="215900" dist="38100" dir="2700000" algn="tl" rotWithShape="0">
              <a:srgbClr val="000000">
                <a:alpha val="235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9"/>
          <p:cNvSpPr txBox="1">
            <a:spLocks noGrp="1"/>
          </p:cNvSpPr>
          <p:nvPr>
            <p:ph type="body" idx="1"/>
          </p:nvPr>
        </p:nvSpPr>
        <p:spPr>
          <a:xfrm>
            <a:off x="1262694" y="1883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Seen Cast in </a:t>
            </a:r>
            <a:r>
              <a:rPr lang="en-US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Catastrophe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503" name="Google Shape;50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400" y="1548850"/>
            <a:ext cx="2088732" cy="2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2425" y="1548850"/>
            <a:ext cx="2088725" cy="293814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9"/>
          <p:cNvSpPr txBox="1"/>
          <p:nvPr/>
        </p:nvSpPr>
        <p:spPr>
          <a:xfrm>
            <a:off x="1786750" y="4636325"/>
            <a:ext cx="18621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Yes Mr Fashion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4.7/10( by 50631)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59"/>
          <p:cNvSpPr txBox="1"/>
          <p:nvPr/>
        </p:nvSpPr>
        <p:spPr>
          <a:xfrm>
            <a:off x="3696514" y="4636325"/>
            <a:ext cx="21525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Fighter of the Destiny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4.2/10(by 67631)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59"/>
          <p:cNvSpPr txBox="1"/>
          <p:nvPr/>
        </p:nvSpPr>
        <p:spPr>
          <a:xfrm>
            <a:off x="6190063" y="4636325"/>
            <a:ext cx="18621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Negotiator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3.4/10(by 54772)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p59"/>
          <p:cNvSpPr txBox="1"/>
          <p:nvPr/>
        </p:nvSpPr>
        <p:spPr>
          <a:xfrm>
            <a:off x="8538425" y="4636325"/>
            <a:ext cx="18621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Pretty Li Huizhen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2.8/10(by 109350)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9" name="Google Shape;50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6750" y="1548850"/>
            <a:ext cx="1781826" cy="2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5724" y="1564713"/>
            <a:ext cx="2088725" cy="2922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00" y="318525"/>
            <a:ext cx="11359575" cy="63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018" y="593850"/>
            <a:ext cx="3990182" cy="22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1125" y="4147875"/>
            <a:ext cx="3759450" cy="22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900" y="2906570"/>
            <a:ext cx="3559825" cy="35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/>
          <p:nvPr/>
        </p:nvSpPr>
        <p:spPr>
          <a:xfrm>
            <a:off x="105638" y="897326"/>
            <a:ext cx="1569000" cy="1620000"/>
          </a:xfrm>
          <a:prstGeom prst="roundRect">
            <a:avLst>
              <a:gd name="adj" fmla="val 116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1"/>
          <p:cNvSpPr/>
          <p:nvPr/>
        </p:nvSpPr>
        <p:spPr>
          <a:xfrm>
            <a:off x="267800" y="1111675"/>
            <a:ext cx="11666700" cy="5485500"/>
          </a:xfrm>
          <a:prstGeom prst="roundRect">
            <a:avLst>
              <a:gd name="adj" fmla="val 2232"/>
            </a:avLst>
          </a:prstGeom>
          <a:solidFill>
            <a:schemeClr val="lt1"/>
          </a:solidFill>
          <a:ln>
            <a:noFill/>
          </a:ln>
          <a:effectLst>
            <a:outerShdw blurRad="215900" dist="38100" dir="2700000" algn="tl" rotWithShape="0">
              <a:srgbClr val="000000">
                <a:alpha val="235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00" y="1290143"/>
            <a:ext cx="10289351" cy="494343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1"/>
          <p:cNvSpPr txBox="1">
            <a:spLocks noGrp="1"/>
          </p:cNvSpPr>
          <p:nvPr>
            <p:ph type="body" idx="1"/>
          </p:nvPr>
        </p:nvSpPr>
        <p:spPr>
          <a:xfrm>
            <a:off x="1262694" y="416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Seen Cast in </a:t>
            </a:r>
            <a:r>
              <a:rPr lang="en-US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Catastrophe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29" name="Google Shape;529;p61"/>
          <p:cNvSpPr txBox="1"/>
          <p:nvPr/>
        </p:nvSpPr>
        <p:spPr>
          <a:xfrm>
            <a:off x="659425" y="1219925"/>
            <a:ext cx="10600200" cy="21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00" y="194350"/>
            <a:ext cx="949574" cy="8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2"/>
          <p:cNvSpPr txBox="1">
            <a:spLocks noGrp="1"/>
          </p:cNvSpPr>
          <p:nvPr>
            <p:ph type="body" idx="1"/>
          </p:nvPr>
        </p:nvSpPr>
        <p:spPr>
          <a:xfrm>
            <a:off x="1338944" y="2561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Experiences </a:t>
            </a: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the Cast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7" name="Google Shape;537;p62"/>
          <p:cNvPicPr preferRelativeResize="0"/>
          <p:nvPr/>
        </p:nvPicPr>
        <p:blipFill rotWithShape="1">
          <a:blip r:embed="rId4">
            <a:alphaModFix/>
          </a:blip>
          <a:srcRect l="6640" r="7337"/>
          <a:stretch/>
        </p:blipFill>
        <p:spPr>
          <a:xfrm>
            <a:off x="344000" y="1670800"/>
            <a:ext cx="3789831" cy="22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2"/>
          <p:cNvPicPr preferRelativeResize="0"/>
          <p:nvPr/>
        </p:nvPicPr>
        <p:blipFill rotWithShape="1">
          <a:blip r:embed="rId5">
            <a:alphaModFix/>
          </a:blip>
          <a:srcRect l="6095" r="6192"/>
          <a:stretch/>
        </p:blipFill>
        <p:spPr>
          <a:xfrm>
            <a:off x="4190223" y="1670800"/>
            <a:ext cx="3864139" cy="22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2"/>
          <p:cNvPicPr preferRelativeResize="0"/>
          <p:nvPr/>
        </p:nvPicPr>
        <p:blipFill rotWithShape="1">
          <a:blip r:embed="rId6">
            <a:alphaModFix/>
          </a:blip>
          <a:srcRect l="6209" r="6078"/>
          <a:stretch/>
        </p:blipFill>
        <p:spPr>
          <a:xfrm>
            <a:off x="8054361" y="1670800"/>
            <a:ext cx="3864139" cy="22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2"/>
          <p:cNvSpPr txBox="1"/>
          <p:nvPr/>
        </p:nvSpPr>
        <p:spPr>
          <a:xfrm>
            <a:off x="1927000" y="3630160"/>
            <a:ext cx="966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CN				</a:t>
            </a:r>
            <a:r>
              <a:rPr lang="en-US" b="1" dirty="0" smtClean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HK</a:t>
            </a:r>
            <a:r>
              <a:rPr lang="en-US" b="1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r>
              <a:rPr lang="en-US" b="1" dirty="0" smtClean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         TW</a:t>
            </a:r>
            <a:endParaRPr b="1" dirty="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p62"/>
          <p:cNvSpPr txBox="1"/>
          <p:nvPr/>
        </p:nvSpPr>
        <p:spPr>
          <a:xfrm>
            <a:off x="2061850" y="4706850"/>
            <a:ext cx="1053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Experiences </a:t>
            </a:r>
            <a:r>
              <a:rPr lang="en-US" sz="24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guarantee the outcome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63"/>
          <p:cNvPicPr preferRelativeResize="0"/>
          <p:nvPr/>
        </p:nvPicPr>
        <p:blipFill rotWithShape="1">
          <a:blip r:embed="rId3">
            <a:alphaModFix/>
          </a:blip>
          <a:srcRect t="2085"/>
          <a:stretch/>
        </p:blipFill>
        <p:spPr>
          <a:xfrm>
            <a:off x="1774375" y="1144250"/>
            <a:ext cx="10184300" cy="529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3"/>
          <p:cNvSpPr txBox="1">
            <a:spLocks noGrp="1"/>
          </p:cNvSpPr>
          <p:nvPr>
            <p:ph type="body" idx="1"/>
          </p:nvPr>
        </p:nvSpPr>
        <p:spPr>
          <a:xfrm>
            <a:off x="1262744" y="179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Relationships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Between Actors</a:t>
            </a:r>
            <a:endParaRPr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9" name="Google Shape;549;p63"/>
          <p:cNvPicPr preferRelativeResize="0"/>
          <p:nvPr/>
        </p:nvPicPr>
        <p:blipFill rotWithShape="1">
          <a:blip r:embed="rId4">
            <a:alphaModFix/>
          </a:blip>
          <a:srcRect l="39288" t="2078" r="9090" b="5967"/>
          <a:stretch/>
        </p:blipFill>
        <p:spPr>
          <a:xfrm>
            <a:off x="5952430" y="1207375"/>
            <a:ext cx="5949096" cy="52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30" y="2103475"/>
            <a:ext cx="2323570" cy="348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6850" y="2103475"/>
            <a:ext cx="2489550" cy="34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3"/>
          <p:cNvSpPr/>
          <p:nvPr/>
        </p:nvSpPr>
        <p:spPr>
          <a:xfrm>
            <a:off x="478075" y="1747475"/>
            <a:ext cx="5259000" cy="4170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3"/>
          <p:cNvSpPr txBox="1"/>
          <p:nvPr/>
        </p:nvSpPr>
        <p:spPr>
          <a:xfrm>
            <a:off x="1135625" y="6032100"/>
            <a:ext cx="48081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NIRVANA IN FIRE                 THE DISGUISER</a:t>
            </a:r>
            <a:endParaRPr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64"/>
          <p:cNvGrpSpPr/>
          <p:nvPr/>
        </p:nvGrpSpPr>
        <p:grpSpPr>
          <a:xfrm>
            <a:off x="789373" y="0"/>
            <a:ext cx="11478831" cy="6858001"/>
            <a:chOff x="713173" y="0"/>
            <a:chExt cx="11478831" cy="6858001"/>
          </a:xfrm>
        </p:grpSpPr>
        <p:pic>
          <p:nvPicPr>
            <p:cNvPr id="560" name="Google Shape;560;p64"/>
            <p:cNvPicPr preferRelativeResize="0"/>
            <p:nvPr/>
          </p:nvPicPr>
          <p:blipFill rotWithShape="1">
            <a:blip r:embed="rId3">
              <a:alphaModFix/>
            </a:blip>
            <a:srcRect l="4065" t="12833" r="3742" b="12684"/>
            <a:stretch/>
          </p:blipFill>
          <p:spPr>
            <a:xfrm>
              <a:off x="713173" y="0"/>
              <a:ext cx="11478831" cy="685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" name="Google Shape;562;p64"/>
            <p:cNvSpPr/>
            <p:nvPr/>
          </p:nvSpPr>
          <p:spPr>
            <a:xfrm>
              <a:off x="1203158" y="1106904"/>
              <a:ext cx="3898200" cy="460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4"/>
            <p:cNvSpPr/>
            <p:nvPr/>
          </p:nvSpPr>
          <p:spPr>
            <a:xfrm>
              <a:off x="1006642" y="184893"/>
              <a:ext cx="1303500" cy="117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4"/>
            <p:cNvSpPr/>
            <p:nvPr/>
          </p:nvSpPr>
          <p:spPr>
            <a:xfrm>
              <a:off x="4792579" y="1638707"/>
              <a:ext cx="1303500" cy="117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4"/>
            <p:cNvSpPr/>
            <p:nvPr/>
          </p:nvSpPr>
          <p:spPr>
            <a:xfrm>
              <a:off x="5019176" y="2574757"/>
              <a:ext cx="1303500" cy="67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64"/>
          <p:cNvGrpSpPr/>
          <p:nvPr/>
        </p:nvGrpSpPr>
        <p:grpSpPr>
          <a:xfrm>
            <a:off x="853501" y="2220394"/>
            <a:ext cx="6100029" cy="1323439"/>
            <a:chOff x="721917" y="2145936"/>
            <a:chExt cx="6100029" cy="1323439"/>
          </a:xfrm>
        </p:grpSpPr>
        <p:sp>
          <p:nvSpPr>
            <p:cNvPr id="567" name="Google Shape;567;p64"/>
            <p:cNvSpPr txBox="1"/>
            <p:nvPr/>
          </p:nvSpPr>
          <p:spPr>
            <a:xfrm>
              <a:off x="1117884" y="2145936"/>
              <a:ext cx="570406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6000" b="1">
                  <a:solidFill>
                    <a:schemeClr val="accent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Channel</a:t>
              </a:r>
              <a:endParaRPr sz="36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568" name="Google Shape;568;p64"/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569" name="Google Shape;569;p64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rgbClr val="2D4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64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rgbClr val="F2B40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1" name="Google Shape;571;p64"/>
          <p:cNvSpPr txBox="1"/>
          <p:nvPr/>
        </p:nvSpPr>
        <p:spPr>
          <a:xfrm>
            <a:off x="1017650" y="3362625"/>
            <a:ext cx="46014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Censorship of the Dramas</a:t>
            </a: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2" name="Google Shape;572;p64"/>
          <p:cNvSpPr txBox="1"/>
          <p:nvPr/>
        </p:nvSpPr>
        <p:spPr>
          <a:xfrm>
            <a:off x="1413375" y="4631000"/>
            <a:ext cx="4616400" cy="12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 Online</a:t>
            </a:r>
            <a:endParaRPr sz="3000" b="1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81625" y="2362238"/>
            <a:ext cx="3550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19980" y="505220"/>
            <a:ext cx="4083347" cy="307777"/>
          </a:xfrm>
          <a:prstGeom prst="rect">
            <a:avLst/>
          </a:prstGeom>
          <a:solidFill>
            <a:srgbClr val="212E6E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5"/>
          <p:cNvSpPr txBox="1">
            <a:spLocks noGrp="1"/>
          </p:cNvSpPr>
          <p:nvPr>
            <p:ph type="body" idx="1"/>
          </p:nvPr>
        </p:nvSpPr>
        <p:spPr>
          <a:xfrm>
            <a:off x="1338944" y="2561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</a:t>
            </a:r>
            <a:r>
              <a:rPr lang="en-US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the Online Dramas Played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9" name="Google Shape;579;p65"/>
          <p:cNvSpPr txBox="1"/>
          <p:nvPr/>
        </p:nvSpPr>
        <p:spPr>
          <a:xfrm>
            <a:off x="2505750" y="5584300"/>
            <a:ext cx="1053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Online streaming is gaining popularity.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0" name="Google Shape;580;p65"/>
          <p:cNvSpPr txBox="1"/>
          <p:nvPr/>
        </p:nvSpPr>
        <p:spPr>
          <a:xfrm>
            <a:off x="7705475" y="6371075"/>
            <a:ext cx="1053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resource:chyxx.com(中国产业信息网)</a:t>
            </a:r>
            <a:endParaRPr sz="1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1" name="Google Shape;5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900" y="1609651"/>
            <a:ext cx="6403375" cy="38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solidFill>
                  <a:schemeClr val="accent1"/>
                </a:solidFill>
              </a:rPr>
              <a:t> Video For Brief Introduction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76" name="Google Shape;276;p48"/>
          <p:cNvGrpSpPr/>
          <p:nvPr/>
        </p:nvGrpSpPr>
        <p:grpSpPr>
          <a:xfrm>
            <a:off x="7717235" y="2435417"/>
            <a:ext cx="3825500" cy="936838"/>
            <a:chOff x="7717235" y="2435417"/>
            <a:chExt cx="3825500" cy="936838"/>
          </a:xfrm>
        </p:grpSpPr>
        <p:grpSp>
          <p:nvGrpSpPr>
            <p:cNvPr id="277" name="Google Shape;277;p48"/>
            <p:cNvGrpSpPr/>
            <p:nvPr/>
          </p:nvGrpSpPr>
          <p:grpSpPr>
            <a:xfrm flipH="1">
              <a:off x="7717235" y="2792355"/>
              <a:ext cx="909464" cy="579900"/>
              <a:chOff x="3558634" y="2365513"/>
              <a:chExt cx="909464" cy="579900"/>
            </a:xfrm>
          </p:grpSpPr>
          <p:cxnSp>
            <p:nvCxnSpPr>
              <p:cNvPr id="278" name="Google Shape;278;p48"/>
              <p:cNvCxnSpPr/>
              <p:nvPr/>
            </p:nvCxnSpPr>
            <p:spPr>
              <a:xfrm>
                <a:off x="3558634" y="2371267"/>
                <a:ext cx="315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9" name="Google Shape;279;p48"/>
              <p:cNvCxnSpPr/>
              <p:nvPr/>
            </p:nvCxnSpPr>
            <p:spPr>
              <a:xfrm>
                <a:off x="3859098" y="2365513"/>
                <a:ext cx="609000" cy="579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</p:grpSp>
        <p:grpSp>
          <p:nvGrpSpPr>
            <p:cNvPr id="280" name="Google Shape;280;p48"/>
            <p:cNvGrpSpPr/>
            <p:nvPr/>
          </p:nvGrpSpPr>
          <p:grpSpPr>
            <a:xfrm>
              <a:off x="8633366" y="2435417"/>
              <a:ext cx="2909369" cy="706490"/>
              <a:chOff x="8633366" y="2435417"/>
              <a:chExt cx="2909369" cy="706490"/>
            </a:xfrm>
          </p:grpSpPr>
          <p:grpSp>
            <p:nvGrpSpPr>
              <p:cNvPr id="281" name="Google Shape;281;p48"/>
              <p:cNvGrpSpPr/>
              <p:nvPr/>
            </p:nvGrpSpPr>
            <p:grpSpPr>
              <a:xfrm>
                <a:off x="8633366" y="2539869"/>
                <a:ext cx="506700" cy="506700"/>
                <a:chOff x="8633366" y="2539869"/>
                <a:chExt cx="506700" cy="506700"/>
              </a:xfrm>
            </p:grpSpPr>
            <p:sp>
              <p:nvSpPr>
                <p:cNvPr id="282" name="Google Shape;282;p48"/>
                <p:cNvSpPr/>
                <p:nvPr/>
              </p:nvSpPr>
              <p:spPr>
                <a:xfrm>
                  <a:off x="8633366" y="2539869"/>
                  <a:ext cx="506700" cy="506700"/>
                </a:xfrm>
                <a:prstGeom prst="ellipse">
                  <a:avLst/>
                </a:prstGeom>
                <a:gradFill>
                  <a:gsLst>
                    <a:gs pos="0">
                      <a:srgbClr val="FFC000">
                        <a:alpha val="69803"/>
                      </a:srgbClr>
                    </a:gs>
                    <a:gs pos="10000">
                      <a:srgbClr val="FFC000">
                        <a:alpha val="69803"/>
                      </a:srgbClr>
                    </a:gs>
                    <a:gs pos="100000">
                      <a:srgbClr val="623FE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48"/>
                <p:cNvSpPr/>
                <p:nvPr/>
              </p:nvSpPr>
              <p:spPr>
                <a:xfrm>
                  <a:off x="8769188" y="2672848"/>
                  <a:ext cx="235050" cy="24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12" extrusionOk="0">
                      <a:moveTo>
                        <a:pt x="148" y="32"/>
                      </a:moveTo>
                      <a:cubicBezTo>
                        <a:pt x="116" y="0"/>
                        <a:pt x="64" y="0"/>
                        <a:pt x="32" y="32"/>
                      </a:cubicBezTo>
                      <a:cubicBezTo>
                        <a:pt x="0" y="64"/>
                        <a:pt x="0" y="116"/>
                        <a:pt x="32" y="148"/>
                      </a:cubicBezTo>
                      <a:cubicBezTo>
                        <a:pt x="64" y="180"/>
                        <a:pt x="116" y="180"/>
                        <a:pt x="148" y="148"/>
                      </a:cubicBezTo>
                      <a:cubicBezTo>
                        <a:pt x="180" y="116"/>
                        <a:pt x="180" y="64"/>
                        <a:pt x="148" y="32"/>
                      </a:cubicBezTo>
                      <a:close/>
                      <a:moveTo>
                        <a:pt x="142" y="142"/>
                      </a:moveTo>
                      <a:cubicBezTo>
                        <a:pt x="113" y="171"/>
                        <a:pt x="67" y="171"/>
                        <a:pt x="38" y="142"/>
                      </a:cubicBezTo>
                      <a:cubicBezTo>
                        <a:pt x="9" y="113"/>
                        <a:pt x="9" y="66"/>
                        <a:pt x="38" y="37"/>
                      </a:cubicBezTo>
                      <a:cubicBezTo>
                        <a:pt x="67" y="8"/>
                        <a:pt x="113" y="8"/>
                        <a:pt x="142" y="37"/>
                      </a:cubicBezTo>
                      <a:cubicBezTo>
                        <a:pt x="171" y="66"/>
                        <a:pt x="171" y="113"/>
                        <a:pt x="142" y="142"/>
                      </a:cubicBezTo>
                      <a:close/>
                      <a:moveTo>
                        <a:pt x="160" y="156"/>
                      </a:moveTo>
                      <a:cubicBezTo>
                        <a:pt x="152" y="164"/>
                        <a:pt x="152" y="164"/>
                        <a:pt x="152" y="164"/>
                      </a:cubicBezTo>
                      <a:cubicBezTo>
                        <a:pt x="200" y="212"/>
                        <a:pt x="200" y="212"/>
                        <a:pt x="200" y="212"/>
                      </a:cubicBezTo>
                      <a:cubicBezTo>
                        <a:pt x="208" y="204"/>
                        <a:pt x="208" y="204"/>
                        <a:pt x="208" y="204"/>
                      </a:cubicBezTo>
                      <a:lnTo>
                        <a:pt x="160" y="1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4" name="Google Shape;284;p48"/>
              <p:cNvGrpSpPr/>
              <p:nvPr/>
            </p:nvGrpSpPr>
            <p:grpSpPr>
              <a:xfrm>
                <a:off x="9216027" y="2435417"/>
                <a:ext cx="2326708" cy="706490"/>
                <a:chOff x="8251369" y="1943100"/>
                <a:chExt cx="2953800" cy="706490"/>
              </a:xfrm>
            </p:grpSpPr>
            <p:sp>
              <p:nvSpPr>
                <p:cNvPr id="285" name="Google Shape;285;p48"/>
                <p:cNvSpPr txBox="1"/>
                <p:nvPr/>
              </p:nvSpPr>
              <p:spPr>
                <a:xfrm>
                  <a:off x="8263818" y="2187890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rgbClr val="A5A5A5"/>
                      </a:solidFill>
                    </a:rPr>
                    <a:t>how could it happened?</a:t>
                  </a:r>
                  <a:endParaRPr/>
                </a:p>
              </p:txBody>
            </p:sp>
            <p:sp>
              <p:nvSpPr>
                <p:cNvPr id="286" name="Google Shape;286;p48"/>
                <p:cNvSpPr txBox="1"/>
                <p:nvPr/>
              </p:nvSpPr>
              <p:spPr>
                <a:xfrm>
                  <a:off x="8251369" y="1943100"/>
                  <a:ext cx="29538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>
                      <a:solidFill>
                        <a:srgbClr val="595959"/>
                      </a:solidFill>
                    </a:rPr>
                    <a:t>fortune</a:t>
                  </a:r>
                  <a:endParaRPr/>
                </a:p>
              </p:txBody>
            </p:sp>
          </p:grpSp>
        </p:grpSp>
      </p:grpSp>
      <p:grpSp>
        <p:nvGrpSpPr>
          <p:cNvPr id="287" name="Google Shape;287;p48"/>
          <p:cNvGrpSpPr/>
          <p:nvPr/>
        </p:nvGrpSpPr>
        <p:grpSpPr>
          <a:xfrm>
            <a:off x="7702487" y="4415227"/>
            <a:ext cx="3852697" cy="908477"/>
            <a:chOff x="7702487" y="4415227"/>
            <a:chExt cx="3852697" cy="908477"/>
          </a:xfrm>
        </p:grpSpPr>
        <p:grpSp>
          <p:nvGrpSpPr>
            <p:cNvPr id="288" name="Google Shape;288;p48"/>
            <p:cNvGrpSpPr/>
            <p:nvPr/>
          </p:nvGrpSpPr>
          <p:grpSpPr>
            <a:xfrm flipH="1">
              <a:off x="7702487" y="4415227"/>
              <a:ext cx="924212" cy="579900"/>
              <a:chOff x="3558634" y="3988385"/>
              <a:chExt cx="924212" cy="579900"/>
            </a:xfrm>
          </p:grpSpPr>
          <p:cxnSp>
            <p:nvCxnSpPr>
              <p:cNvPr id="289" name="Google Shape;289;p48"/>
              <p:cNvCxnSpPr/>
              <p:nvPr/>
            </p:nvCxnSpPr>
            <p:spPr>
              <a:xfrm>
                <a:off x="3558634" y="4568285"/>
                <a:ext cx="315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0" name="Google Shape;290;p48"/>
              <p:cNvCxnSpPr/>
              <p:nvPr/>
            </p:nvCxnSpPr>
            <p:spPr>
              <a:xfrm rot="10800000" flipH="1">
                <a:off x="3873846" y="3988385"/>
                <a:ext cx="609000" cy="579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</p:grpSp>
        <p:grpSp>
          <p:nvGrpSpPr>
            <p:cNvPr id="291" name="Google Shape;291;p48"/>
            <p:cNvGrpSpPr/>
            <p:nvPr/>
          </p:nvGrpSpPr>
          <p:grpSpPr>
            <a:xfrm>
              <a:off x="8633366" y="4617214"/>
              <a:ext cx="2921818" cy="706490"/>
              <a:chOff x="8633366" y="4617214"/>
              <a:chExt cx="2921818" cy="706490"/>
            </a:xfrm>
          </p:grpSpPr>
          <p:grpSp>
            <p:nvGrpSpPr>
              <p:cNvPr id="292" name="Google Shape;292;p48"/>
              <p:cNvGrpSpPr/>
              <p:nvPr/>
            </p:nvGrpSpPr>
            <p:grpSpPr>
              <a:xfrm>
                <a:off x="8633366" y="4733574"/>
                <a:ext cx="506700" cy="506700"/>
                <a:chOff x="8633366" y="4733574"/>
                <a:chExt cx="506700" cy="506700"/>
              </a:xfrm>
            </p:grpSpPr>
            <p:sp>
              <p:nvSpPr>
                <p:cNvPr id="293" name="Google Shape;293;p48"/>
                <p:cNvSpPr/>
                <p:nvPr/>
              </p:nvSpPr>
              <p:spPr>
                <a:xfrm>
                  <a:off x="8633366" y="4733574"/>
                  <a:ext cx="506700" cy="506700"/>
                </a:xfrm>
                <a:prstGeom prst="ellipse">
                  <a:avLst/>
                </a:prstGeom>
                <a:gradFill>
                  <a:gsLst>
                    <a:gs pos="0">
                      <a:srgbClr val="FFC000">
                        <a:alpha val="69803"/>
                      </a:srgbClr>
                    </a:gs>
                    <a:gs pos="10000">
                      <a:srgbClr val="FFC000">
                        <a:alpha val="69803"/>
                      </a:srgbClr>
                    </a:gs>
                    <a:gs pos="100000">
                      <a:srgbClr val="623FE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48"/>
                <p:cNvSpPr/>
                <p:nvPr/>
              </p:nvSpPr>
              <p:spPr>
                <a:xfrm>
                  <a:off x="8795726" y="4860866"/>
                  <a:ext cx="181974" cy="252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224" extrusionOk="0">
                      <a:moveTo>
                        <a:pt x="78" y="0"/>
                      </a:moveTo>
                      <a:cubicBezTo>
                        <a:pt x="44" y="0"/>
                        <a:pt x="13" y="23"/>
                        <a:pt x="4" y="56"/>
                      </a:cubicBezTo>
                      <a:cubicBezTo>
                        <a:pt x="1" y="63"/>
                        <a:pt x="0" y="70"/>
                        <a:pt x="0" y="79"/>
                      </a:cubicBezTo>
                      <a:cubicBezTo>
                        <a:pt x="0" y="112"/>
                        <a:pt x="15" y="124"/>
                        <a:pt x="27" y="134"/>
                      </a:cubicBezTo>
                      <a:cubicBezTo>
                        <a:pt x="28" y="135"/>
                        <a:pt x="29" y="136"/>
                        <a:pt x="30" y="137"/>
                      </a:cubicBezTo>
                      <a:cubicBezTo>
                        <a:pt x="39" y="145"/>
                        <a:pt x="45" y="152"/>
                        <a:pt x="48" y="166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9"/>
                        <a:pt x="53" y="224"/>
                        <a:pt x="60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104" y="224"/>
                        <a:pt x="108" y="219"/>
                        <a:pt x="108" y="212"/>
                      </a:cubicBezTo>
                      <a:cubicBezTo>
                        <a:pt x="108" y="168"/>
                        <a:pt x="108" y="168"/>
                        <a:pt x="108" y="168"/>
                      </a:cubicBezTo>
                      <a:cubicBezTo>
                        <a:pt x="112" y="155"/>
                        <a:pt x="119" y="147"/>
                        <a:pt x="126" y="141"/>
                      </a:cubicBezTo>
                      <a:cubicBezTo>
                        <a:pt x="132" y="136"/>
                        <a:pt x="138" y="131"/>
                        <a:pt x="143" y="125"/>
                      </a:cubicBezTo>
                      <a:cubicBezTo>
                        <a:pt x="149" y="118"/>
                        <a:pt x="153" y="110"/>
                        <a:pt x="156" y="101"/>
                      </a:cubicBezTo>
                      <a:cubicBezTo>
                        <a:pt x="159" y="93"/>
                        <a:pt x="160" y="85"/>
                        <a:pt x="160" y="77"/>
                      </a:cubicBezTo>
                      <a:cubicBezTo>
                        <a:pt x="160" y="35"/>
                        <a:pt x="123" y="0"/>
                        <a:pt x="78" y="0"/>
                      </a:cubicBezTo>
                      <a:close/>
                      <a:moveTo>
                        <a:pt x="100" y="212"/>
                      </a:moveTo>
                      <a:cubicBezTo>
                        <a:pt x="100" y="216"/>
                        <a:pt x="98" y="216"/>
                        <a:pt x="98" y="216"/>
                      </a:cubicBezTo>
                      <a:cubicBezTo>
                        <a:pt x="60" y="216"/>
                        <a:pt x="60" y="216"/>
                        <a:pt x="60" y="216"/>
                      </a:cubicBezTo>
                      <a:cubicBezTo>
                        <a:pt x="57" y="216"/>
                        <a:pt x="56" y="214"/>
                        <a:pt x="56" y="212"/>
                      </a:cubicBezTo>
                      <a:cubicBezTo>
                        <a:pt x="56" y="208"/>
                        <a:pt x="56" y="208"/>
                        <a:pt x="56" y="208"/>
                      </a:cubicBezTo>
                      <a:cubicBezTo>
                        <a:pt x="100" y="208"/>
                        <a:pt x="100" y="208"/>
                        <a:pt x="100" y="208"/>
                      </a:cubicBezTo>
                      <a:cubicBezTo>
                        <a:pt x="100" y="200"/>
                        <a:pt x="100" y="200"/>
                        <a:pt x="100" y="200"/>
                      </a:cubicBezTo>
                      <a:cubicBezTo>
                        <a:pt x="56" y="200"/>
                        <a:pt x="56" y="200"/>
                        <a:pt x="56" y="200"/>
                      </a:cubicBezTo>
                      <a:cubicBezTo>
                        <a:pt x="56" y="192"/>
                        <a:pt x="56" y="192"/>
                        <a:pt x="56" y="192"/>
                      </a:cubicBezTo>
                      <a:cubicBezTo>
                        <a:pt x="100" y="192"/>
                        <a:pt x="100" y="192"/>
                        <a:pt x="100" y="192"/>
                      </a:cubicBezTo>
                      <a:lnTo>
                        <a:pt x="100" y="212"/>
                      </a:lnTo>
                      <a:close/>
                      <a:moveTo>
                        <a:pt x="148" y="99"/>
                      </a:moveTo>
                      <a:cubicBezTo>
                        <a:pt x="146" y="107"/>
                        <a:pt x="142" y="114"/>
                        <a:pt x="136" y="120"/>
                      </a:cubicBezTo>
                      <a:cubicBezTo>
                        <a:pt x="132" y="126"/>
                        <a:pt x="127" y="130"/>
                        <a:pt x="121" y="134"/>
                      </a:cubicBezTo>
                      <a:cubicBezTo>
                        <a:pt x="120" y="134"/>
                        <a:pt x="120" y="134"/>
                        <a:pt x="120" y="134"/>
                      </a:cubicBezTo>
                      <a:cubicBezTo>
                        <a:pt x="112" y="142"/>
                        <a:pt x="105" y="151"/>
                        <a:pt x="100" y="167"/>
                      </a:cubicBezTo>
                      <a:cubicBezTo>
                        <a:pt x="100" y="184"/>
                        <a:pt x="100" y="184"/>
                        <a:pt x="100" y="184"/>
                      </a:cubicBezTo>
                      <a:cubicBezTo>
                        <a:pt x="56" y="184"/>
                        <a:pt x="56" y="184"/>
                        <a:pt x="56" y="184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56" y="165"/>
                        <a:pt x="56" y="165"/>
                        <a:pt x="56" y="165"/>
                      </a:cubicBezTo>
                      <a:cubicBezTo>
                        <a:pt x="53" y="148"/>
                        <a:pt x="45" y="139"/>
                        <a:pt x="35" y="131"/>
                      </a:cubicBezTo>
                      <a:cubicBezTo>
                        <a:pt x="34" y="130"/>
                        <a:pt x="33" y="129"/>
                        <a:pt x="32" y="128"/>
                      </a:cubicBezTo>
                      <a:cubicBezTo>
                        <a:pt x="21" y="119"/>
                        <a:pt x="8" y="108"/>
                        <a:pt x="8" y="79"/>
                      </a:cubicBezTo>
                      <a:cubicBezTo>
                        <a:pt x="8" y="71"/>
                        <a:pt x="9" y="64"/>
                        <a:pt x="11" y="58"/>
                      </a:cubicBezTo>
                      <a:cubicBezTo>
                        <a:pt x="20" y="28"/>
                        <a:pt x="47" y="8"/>
                        <a:pt x="78" y="8"/>
                      </a:cubicBezTo>
                      <a:cubicBezTo>
                        <a:pt x="117" y="8"/>
                        <a:pt x="152" y="40"/>
                        <a:pt x="152" y="77"/>
                      </a:cubicBezTo>
                      <a:cubicBezTo>
                        <a:pt x="152" y="84"/>
                        <a:pt x="151" y="91"/>
                        <a:pt x="148" y="99"/>
                      </a:cubicBezTo>
                      <a:close/>
                      <a:moveTo>
                        <a:pt x="80" y="75"/>
                      </a:moveTo>
                      <a:cubicBezTo>
                        <a:pt x="69" y="75"/>
                        <a:pt x="60" y="84"/>
                        <a:pt x="60" y="95"/>
                      </a:cubicBezTo>
                      <a:cubicBezTo>
                        <a:pt x="60" y="105"/>
                        <a:pt x="67" y="113"/>
                        <a:pt x="76" y="115"/>
                      </a:cubicBezTo>
                      <a:cubicBezTo>
                        <a:pt x="76" y="160"/>
                        <a:pt x="76" y="160"/>
                        <a:pt x="76" y="160"/>
                      </a:cubicBezTo>
                      <a:cubicBezTo>
                        <a:pt x="84" y="160"/>
                        <a:pt x="84" y="160"/>
                        <a:pt x="84" y="160"/>
                      </a:cubicBezTo>
                      <a:cubicBezTo>
                        <a:pt x="84" y="115"/>
                        <a:pt x="84" y="115"/>
                        <a:pt x="84" y="115"/>
                      </a:cubicBezTo>
                      <a:cubicBezTo>
                        <a:pt x="94" y="113"/>
                        <a:pt x="101" y="105"/>
                        <a:pt x="101" y="95"/>
                      </a:cubicBezTo>
                      <a:cubicBezTo>
                        <a:pt x="101" y="84"/>
                        <a:pt x="92" y="75"/>
                        <a:pt x="80" y="75"/>
                      </a:cubicBezTo>
                      <a:close/>
                      <a:moveTo>
                        <a:pt x="84" y="108"/>
                      </a:moveTo>
                      <a:cubicBezTo>
                        <a:pt x="84" y="96"/>
                        <a:pt x="84" y="96"/>
                        <a:pt x="84" y="96"/>
                      </a:cubicBezTo>
                      <a:cubicBezTo>
                        <a:pt x="76" y="96"/>
                        <a:pt x="76" y="96"/>
                        <a:pt x="76" y="96"/>
                      </a:cubicBezTo>
                      <a:cubicBezTo>
                        <a:pt x="76" y="108"/>
                        <a:pt x="76" y="108"/>
                        <a:pt x="76" y="108"/>
                      </a:cubicBezTo>
                      <a:cubicBezTo>
                        <a:pt x="71" y="106"/>
                        <a:pt x="67" y="101"/>
                        <a:pt x="67" y="95"/>
                      </a:cubicBezTo>
                      <a:cubicBezTo>
                        <a:pt x="67" y="88"/>
                        <a:pt x="73" y="82"/>
                        <a:pt x="80" y="82"/>
                      </a:cubicBezTo>
                      <a:cubicBezTo>
                        <a:pt x="87" y="82"/>
                        <a:pt x="93" y="88"/>
                        <a:pt x="93" y="95"/>
                      </a:cubicBezTo>
                      <a:cubicBezTo>
                        <a:pt x="93" y="101"/>
                        <a:pt x="89" y="106"/>
                        <a:pt x="84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5" name="Google Shape;295;p48"/>
              <p:cNvGrpSpPr/>
              <p:nvPr/>
            </p:nvGrpSpPr>
            <p:grpSpPr>
              <a:xfrm>
                <a:off x="9228476" y="4617214"/>
                <a:ext cx="2326708" cy="706490"/>
                <a:chOff x="8251369" y="1943100"/>
                <a:chExt cx="2953800" cy="706490"/>
              </a:xfrm>
            </p:grpSpPr>
            <p:sp>
              <p:nvSpPr>
                <p:cNvPr id="296" name="Google Shape;296;p48"/>
                <p:cNvSpPr txBox="1"/>
                <p:nvPr/>
              </p:nvSpPr>
              <p:spPr>
                <a:xfrm>
                  <a:off x="8263818" y="2187890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>
                      <a:solidFill>
                        <a:srgbClr val="A5A5A5"/>
                      </a:solidFill>
                    </a:rPr>
                    <a:t>how to choose?</a:t>
                  </a:r>
                  <a:endParaRPr>
                    <a:solidFill>
                      <a:srgbClr val="A5A5A5"/>
                    </a:solidFill>
                  </a:endParaRPr>
                </a:p>
              </p:txBody>
            </p:sp>
            <p:sp>
              <p:nvSpPr>
                <p:cNvPr id="297" name="Google Shape;297;p48"/>
                <p:cNvSpPr txBox="1"/>
                <p:nvPr/>
              </p:nvSpPr>
              <p:spPr>
                <a:xfrm>
                  <a:off x="8251369" y="1943100"/>
                  <a:ext cx="29538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>
                      <a:solidFill>
                        <a:srgbClr val="595959"/>
                      </a:solidFill>
                    </a:rPr>
                    <a:t>content</a:t>
                  </a:r>
                  <a:endParaRPr/>
                </a:p>
              </p:txBody>
            </p:sp>
          </p:grpSp>
        </p:grpSp>
      </p:grpSp>
      <p:grpSp>
        <p:nvGrpSpPr>
          <p:cNvPr id="298" name="Google Shape;298;p48"/>
          <p:cNvGrpSpPr/>
          <p:nvPr/>
        </p:nvGrpSpPr>
        <p:grpSpPr>
          <a:xfrm>
            <a:off x="649582" y="2435417"/>
            <a:ext cx="3833264" cy="937699"/>
            <a:chOff x="649582" y="2435417"/>
            <a:chExt cx="3833264" cy="937699"/>
          </a:xfrm>
        </p:grpSpPr>
        <p:grpSp>
          <p:nvGrpSpPr>
            <p:cNvPr id="299" name="Google Shape;299;p48"/>
            <p:cNvGrpSpPr/>
            <p:nvPr/>
          </p:nvGrpSpPr>
          <p:grpSpPr>
            <a:xfrm>
              <a:off x="3558634" y="2789131"/>
              <a:ext cx="924212" cy="583985"/>
              <a:chOff x="3558634" y="2789131"/>
              <a:chExt cx="924212" cy="583985"/>
            </a:xfrm>
          </p:grpSpPr>
          <p:cxnSp>
            <p:nvCxnSpPr>
              <p:cNvPr id="300" name="Google Shape;300;p48"/>
              <p:cNvCxnSpPr/>
              <p:nvPr/>
            </p:nvCxnSpPr>
            <p:spPr>
              <a:xfrm>
                <a:off x="3558634" y="2789131"/>
                <a:ext cx="315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1" name="Google Shape;301;p48"/>
              <p:cNvCxnSpPr/>
              <p:nvPr/>
            </p:nvCxnSpPr>
            <p:spPr>
              <a:xfrm>
                <a:off x="3873846" y="2793216"/>
                <a:ext cx="609000" cy="579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</p:grpSp>
        <p:grpSp>
          <p:nvGrpSpPr>
            <p:cNvPr id="302" name="Google Shape;302;p48"/>
            <p:cNvGrpSpPr/>
            <p:nvPr/>
          </p:nvGrpSpPr>
          <p:grpSpPr>
            <a:xfrm>
              <a:off x="649582" y="2435417"/>
              <a:ext cx="2909057" cy="706490"/>
              <a:chOff x="649582" y="2435417"/>
              <a:chExt cx="2909057" cy="706490"/>
            </a:xfrm>
          </p:grpSpPr>
          <p:grpSp>
            <p:nvGrpSpPr>
              <p:cNvPr id="303" name="Google Shape;303;p48"/>
              <p:cNvGrpSpPr/>
              <p:nvPr/>
            </p:nvGrpSpPr>
            <p:grpSpPr>
              <a:xfrm>
                <a:off x="3051939" y="2545622"/>
                <a:ext cx="506700" cy="506700"/>
                <a:chOff x="3051939" y="2545622"/>
                <a:chExt cx="506700" cy="506700"/>
              </a:xfrm>
            </p:grpSpPr>
            <p:sp>
              <p:nvSpPr>
                <p:cNvPr id="304" name="Google Shape;304;p48"/>
                <p:cNvSpPr/>
                <p:nvPr/>
              </p:nvSpPr>
              <p:spPr>
                <a:xfrm>
                  <a:off x="3051939" y="2545622"/>
                  <a:ext cx="506700" cy="506700"/>
                </a:xfrm>
                <a:prstGeom prst="ellipse">
                  <a:avLst/>
                </a:prstGeom>
                <a:gradFill>
                  <a:gsLst>
                    <a:gs pos="0">
                      <a:srgbClr val="FFC000">
                        <a:alpha val="69803"/>
                      </a:srgbClr>
                    </a:gs>
                    <a:gs pos="10000">
                      <a:srgbClr val="FFC000">
                        <a:alpha val="69803"/>
                      </a:srgbClr>
                    </a:gs>
                    <a:gs pos="100000">
                      <a:srgbClr val="623FE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48"/>
                <p:cNvSpPr/>
                <p:nvPr/>
              </p:nvSpPr>
              <p:spPr>
                <a:xfrm flipH="1">
                  <a:off x="3192500" y="2694713"/>
                  <a:ext cx="225573" cy="208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84" extrusionOk="0">
                      <a:moveTo>
                        <a:pt x="200" y="0"/>
                      </a:move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64" y="123"/>
                        <a:pt x="64" y="123"/>
                        <a:pt x="64" y="123"/>
                      </a:cubicBezTo>
                      <a:cubicBezTo>
                        <a:pt x="64" y="154"/>
                        <a:pt x="64" y="154"/>
                        <a:pt x="64" y="154"/>
                      </a:cubicBezTo>
                      <a:cubicBezTo>
                        <a:pt x="64" y="155"/>
                        <a:pt x="65" y="156"/>
                        <a:pt x="65" y="156"/>
                      </a:cubicBezTo>
                      <a:cubicBezTo>
                        <a:pt x="65" y="156"/>
                        <a:pt x="65" y="157"/>
                        <a:pt x="65" y="157"/>
                      </a:cubicBezTo>
                      <a:cubicBezTo>
                        <a:pt x="66" y="158"/>
                        <a:pt x="67" y="159"/>
                        <a:pt x="69" y="159"/>
                      </a:cubicBezTo>
                      <a:cubicBezTo>
                        <a:pt x="69" y="159"/>
                        <a:pt x="70" y="159"/>
                        <a:pt x="71" y="158"/>
                      </a:cubicBezTo>
                      <a:cubicBezTo>
                        <a:pt x="93" y="144"/>
                        <a:pt x="93" y="144"/>
                        <a:pt x="93" y="144"/>
                      </a:cubicBezTo>
                      <a:cubicBezTo>
                        <a:pt x="147" y="184"/>
                        <a:pt x="147" y="184"/>
                        <a:pt x="147" y="184"/>
                      </a:cubicBezTo>
                      <a:lnTo>
                        <a:pt x="200" y="0"/>
                      </a:lnTo>
                      <a:close/>
                      <a:moveTo>
                        <a:pt x="178" y="17"/>
                      </a:moveTo>
                      <a:cubicBezTo>
                        <a:pt x="70" y="117"/>
                        <a:pt x="70" y="117"/>
                        <a:pt x="70" y="11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lnTo>
                        <a:pt x="178" y="17"/>
                      </a:lnTo>
                      <a:close/>
                      <a:moveTo>
                        <a:pt x="72" y="148"/>
                      </a:moveTo>
                      <a:cubicBezTo>
                        <a:pt x="72" y="129"/>
                        <a:pt x="72" y="129"/>
                        <a:pt x="72" y="129"/>
                      </a:cubicBezTo>
                      <a:cubicBezTo>
                        <a:pt x="87" y="139"/>
                        <a:pt x="87" y="139"/>
                        <a:pt x="87" y="139"/>
                      </a:cubicBezTo>
                      <a:lnTo>
                        <a:pt x="72" y="148"/>
                      </a:lnTo>
                      <a:close/>
                      <a:moveTo>
                        <a:pt x="77" y="122"/>
                      </a:moveTo>
                      <a:cubicBezTo>
                        <a:pt x="186" y="21"/>
                        <a:pt x="186" y="21"/>
                        <a:pt x="186" y="21"/>
                      </a:cubicBezTo>
                      <a:cubicBezTo>
                        <a:pt x="142" y="171"/>
                        <a:pt x="142" y="171"/>
                        <a:pt x="142" y="171"/>
                      </a:cubicBezTo>
                      <a:lnTo>
                        <a:pt x="77" y="12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6" name="Google Shape;306;p48"/>
              <p:cNvGrpSpPr/>
              <p:nvPr/>
            </p:nvGrpSpPr>
            <p:grpSpPr>
              <a:xfrm>
                <a:off x="649582" y="2435417"/>
                <a:ext cx="2330548" cy="706490"/>
                <a:chOff x="1117156" y="2014429"/>
                <a:chExt cx="2953800" cy="706490"/>
              </a:xfrm>
            </p:grpSpPr>
            <p:sp>
              <p:nvSpPr>
                <p:cNvPr id="307" name="Google Shape;307;p48"/>
                <p:cNvSpPr txBox="1"/>
                <p:nvPr/>
              </p:nvSpPr>
              <p:spPr>
                <a:xfrm flipH="1">
                  <a:off x="1123607" y="2259219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rgbClr val="A5A5A5"/>
                      </a:solidFill>
                    </a:rPr>
                    <a:t>why so popular?</a:t>
                  </a:r>
                  <a:endParaRPr/>
                </a:p>
              </p:txBody>
            </p:sp>
            <p:sp>
              <p:nvSpPr>
                <p:cNvPr id="308" name="Google Shape;308;p48"/>
                <p:cNvSpPr txBox="1"/>
                <p:nvPr/>
              </p:nvSpPr>
              <p:spPr>
                <a:xfrm flipH="1">
                  <a:off x="1117156" y="2014429"/>
                  <a:ext cx="29538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>
                      <a:solidFill>
                        <a:srgbClr val="595959"/>
                      </a:solidFill>
                    </a:rPr>
                    <a:t>fame</a:t>
                  </a:r>
                  <a:endParaRPr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09" name="Google Shape;309;p48"/>
          <p:cNvGrpSpPr/>
          <p:nvPr/>
        </p:nvGrpSpPr>
        <p:grpSpPr>
          <a:xfrm>
            <a:off x="637133" y="4416088"/>
            <a:ext cx="3845713" cy="907616"/>
            <a:chOff x="637133" y="4416088"/>
            <a:chExt cx="3845713" cy="907616"/>
          </a:xfrm>
        </p:grpSpPr>
        <p:grpSp>
          <p:nvGrpSpPr>
            <p:cNvPr id="310" name="Google Shape;310;p48"/>
            <p:cNvGrpSpPr/>
            <p:nvPr/>
          </p:nvGrpSpPr>
          <p:grpSpPr>
            <a:xfrm>
              <a:off x="3558634" y="4416088"/>
              <a:ext cx="924212" cy="579900"/>
              <a:chOff x="3558634" y="3988385"/>
              <a:chExt cx="924212" cy="579900"/>
            </a:xfrm>
          </p:grpSpPr>
          <p:cxnSp>
            <p:nvCxnSpPr>
              <p:cNvPr id="311" name="Google Shape;311;p48"/>
              <p:cNvCxnSpPr/>
              <p:nvPr/>
            </p:nvCxnSpPr>
            <p:spPr>
              <a:xfrm>
                <a:off x="3558634" y="4568285"/>
                <a:ext cx="315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2" name="Google Shape;312;p48"/>
              <p:cNvCxnSpPr/>
              <p:nvPr/>
            </p:nvCxnSpPr>
            <p:spPr>
              <a:xfrm rot="10800000" flipH="1">
                <a:off x="3873846" y="3988385"/>
                <a:ext cx="609000" cy="579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</p:grpSp>
        <p:grpSp>
          <p:nvGrpSpPr>
            <p:cNvPr id="313" name="Google Shape;313;p48"/>
            <p:cNvGrpSpPr/>
            <p:nvPr/>
          </p:nvGrpSpPr>
          <p:grpSpPr>
            <a:xfrm>
              <a:off x="637133" y="4617214"/>
              <a:ext cx="2921506" cy="706490"/>
              <a:chOff x="637133" y="4617214"/>
              <a:chExt cx="2921506" cy="706490"/>
            </a:xfrm>
          </p:grpSpPr>
          <p:grpSp>
            <p:nvGrpSpPr>
              <p:cNvPr id="314" name="Google Shape;314;p48"/>
              <p:cNvGrpSpPr/>
              <p:nvPr/>
            </p:nvGrpSpPr>
            <p:grpSpPr>
              <a:xfrm>
                <a:off x="3051939" y="4739327"/>
                <a:ext cx="506700" cy="506700"/>
                <a:chOff x="3051939" y="4739327"/>
                <a:chExt cx="506700" cy="506700"/>
              </a:xfrm>
            </p:grpSpPr>
            <p:sp>
              <p:nvSpPr>
                <p:cNvPr id="315" name="Google Shape;315;p48"/>
                <p:cNvSpPr/>
                <p:nvPr/>
              </p:nvSpPr>
              <p:spPr>
                <a:xfrm>
                  <a:off x="3051939" y="4739327"/>
                  <a:ext cx="506700" cy="506700"/>
                </a:xfrm>
                <a:prstGeom prst="ellipse">
                  <a:avLst/>
                </a:prstGeom>
                <a:gradFill>
                  <a:gsLst>
                    <a:gs pos="0">
                      <a:srgbClr val="FFC000">
                        <a:alpha val="69803"/>
                      </a:srgbClr>
                    </a:gs>
                    <a:gs pos="10000">
                      <a:srgbClr val="FFC000">
                        <a:alpha val="69803"/>
                      </a:srgbClr>
                    </a:gs>
                    <a:gs pos="100000">
                      <a:srgbClr val="623FE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48"/>
                <p:cNvSpPr/>
                <p:nvPr/>
              </p:nvSpPr>
              <p:spPr>
                <a:xfrm flipH="1">
                  <a:off x="3173545" y="4872306"/>
                  <a:ext cx="263483" cy="24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212" extrusionOk="0">
                      <a:moveTo>
                        <a:pt x="108" y="121"/>
                      </a:moveTo>
                      <a:cubicBezTo>
                        <a:pt x="117" y="112"/>
                        <a:pt x="117" y="112"/>
                        <a:pt x="117" y="112"/>
                      </a:cubicBezTo>
                      <a:cubicBezTo>
                        <a:pt x="100" y="95"/>
                        <a:pt x="100" y="95"/>
                        <a:pt x="100" y="95"/>
                      </a:cubicBezTo>
                      <a:cubicBezTo>
                        <a:pt x="91" y="104"/>
                        <a:pt x="91" y="104"/>
                        <a:pt x="91" y="104"/>
                      </a:cubicBezTo>
                      <a:cubicBezTo>
                        <a:pt x="86" y="101"/>
                        <a:pt x="81" y="99"/>
                        <a:pt x="76" y="98"/>
                      </a:cubicBezTo>
                      <a:cubicBezTo>
                        <a:pt x="76" y="85"/>
                        <a:pt x="76" y="85"/>
                        <a:pt x="76" y="85"/>
                      </a:cubicBezTo>
                      <a:cubicBezTo>
                        <a:pt x="52" y="85"/>
                        <a:pt x="52" y="85"/>
                        <a:pt x="52" y="85"/>
                      </a:cubicBezTo>
                      <a:cubicBezTo>
                        <a:pt x="52" y="98"/>
                        <a:pt x="52" y="98"/>
                        <a:pt x="52" y="98"/>
                      </a:cubicBezTo>
                      <a:cubicBezTo>
                        <a:pt x="46" y="99"/>
                        <a:pt x="41" y="101"/>
                        <a:pt x="37" y="104"/>
                      </a:cubicBezTo>
                      <a:cubicBezTo>
                        <a:pt x="27" y="95"/>
                        <a:pt x="27" y="95"/>
                        <a:pt x="27" y="95"/>
                      </a:cubicBezTo>
                      <a:cubicBezTo>
                        <a:pt x="10" y="112"/>
                        <a:pt x="10" y="112"/>
                        <a:pt x="10" y="112"/>
                      </a:cubicBezTo>
                      <a:cubicBezTo>
                        <a:pt x="20" y="121"/>
                        <a:pt x="20" y="121"/>
                        <a:pt x="20" y="121"/>
                      </a:cubicBezTo>
                      <a:cubicBezTo>
                        <a:pt x="17" y="126"/>
                        <a:pt x="15" y="131"/>
                        <a:pt x="13" y="136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13" y="160"/>
                        <a:pt x="13" y="160"/>
                        <a:pt x="13" y="160"/>
                      </a:cubicBezTo>
                      <a:cubicBezTo>
                        <a:pt x="15" y="166"/>
                        <a:pt x="17" y="171"/>
                        <a:pt x="20" y="175"/>
                      </a:cubicBezTo>
                      <a:cubicBezTo>
                        <a:pt x="10" y="185"/>
                        <a:pt x="10" y="185"/>
                        <a:pt x="10" y="185"/>
                      </a:cubicBezTo>
                      <a:cubicBezTo>
                        <a:pt x="27" y="202"/>
                        <a:pt x="27" y="202"/>
                        <a:pt x="27" y="202"/>
                      </a:cubicBezTo>
                      <a:cubicBezTo>
                        <a:pt x="37" y="192"/>
                        <a:pt x="37" y="192"/>
                        <a:pt x="37" y="192"/>
                      </a:cubicBezTo>
                      <a:cubicBezTo>
                        <a:pt x="41" y="195"/>
                        <a:pt x="46" y="197"/>
                        <a:pt x="52" y="199"/>
                      </a:cubicBezTo>
                      <a:cubicBezTo>
                        <a:pt x="52" y="212"/>
                        <a:pt x="52" y="212"/>
                        <a:pt x="52" y="212"/>
                      </a:cubicBezTo>
                      <a:cubicBezTo>
                        <a:pt x="76" y="212"/>
                        <a:pt x="76" y="212"/>
                        <a:pt x="76" y="212"/>
                      </a:cubicBezTo>
                      <a:cubicBezTo>
                        <a:pt x="76" y="199"/>
                        <a:pt x="76" y="199"/>
                        <a:pt x="76" y="199"/>
                      </a:cubicBezTo>
                      <a:cubicBezTo>
                        <a:pt x="81" y="197"/>
                        <a:pt x="86" y="195"/>
                        <a:pt x="91" y="192"/>
                      </a:cubicBezTo>
                      <a:cubicBezTo>
                        <a:pt x="100" y="202"/>
                        <a:pt x="100" y="202"/>
                        <a:pt x="100" y="202"/>
                      </a:cubicBezTo>
                      <a:cubicBezTo>
                        <a:pt x="117" y="185"/>
                        <a:pt x="117" y="185"/>
                        <a:pt x="117" y="185"/>
                      </a:cubicBezTo>
                      <a:cubicBezTo>
                        <a:pt x="108" y="175"/>
                        <a:pt x="108" y="175"/>
                        <a:pt x="108" y="175"/>
                      </a:cubicBezTo>
                      <a:cubicBezTo>
                        <a:pt x="111" y="171"/>
                        <a:pt x="113" y="166"/>
                        <a:pt x="114" y="160"/>
                      </a:cubicBezTo>
                      <a:cubicBezTo>
                        <a:pt x="127" y="160"/>
                        <a:pt x="127" y="160"/>
                        <a:pt x="127" y="160"/>
                      </a:cubicBezTo>
                      <a:cubicBezTo>
                        <a:pt x="127" y="136"/>
                        <a:pt x="127" y="136"/>
                        <a:pt x="127" y="136"/>
                      </a:cubicBezTo>
                      <a:cubicBezTo>
                        <a:pt x="114" y="136"/>
                        <a:pt x="114" y="136"/>
                        <a:pt x="114" y="136"/>
                      </a:cubicBezTo>
                      <a:cubicBezTo>
                        <a:pt x="113" y="131"/>
                        <a:pt x="111" y="126"/>
                        <a:pt x="108" y="121"/>
                      </a:cubicBezTo>
                      <a:close/>
                      <a:moveTo>
                        <a:pt x="119" y="152"/>
                      </a:moveTo>
                      <a:cubicBezTo>
                        <a:pt x="107" y="152"/>
                        <a:pt x="107" y="152"/>
                        <a:pt x="107" y="152"/>
                      </a:cubicBezTo>
                      <a:cubicBezTo>
                        <a:pt x="107" y="156"/>
                        <a:pt x="107" y="156"/>
                        <a:pt x="107" y="156"/>
                      </a:cubicBezTo>
                      <a:cubicBezTo>
                        <a:pt x="106" y="162"/>
                        <a:pt x="103" y="168"/>
                        <a:pt x="99" y="174"/>
                      </a:cubicBezTo>
                      <a:cubicBezTo>
                        <a:pt x="97" y="176"/>
                        <a:pt x="97" y="176"/>
                        <a:pt x="97" y="176"/>
                      </a:cubicBezTo>
                      <a:cubicBezTo>
                        <a:pt x="106" y="185"/>
                        <a:pt x="106" y="185"/>
                        <a:pt x="106" y="185"/>
                      </a:cubicBezTo>
                      <a:cubicBezTo>
                        <a:pt x="100" y="191"/>
                        <a:pt x="100" y="191"/>
                        <a:pt x="100" y="191"/>
                      </a:cubicBezTo>
                      <a:cubicBezTo>
                        <a:pt x="92" y="182"/>
                        <a:pt x="92" y="182"/>
                        <a:pt x="92" y="182"/>
                      </a:cubicBezTo>
                      <a:cubicBezTo>
                        <a:pt x="89" y="184"/>
                        <a:pt x="89" y="184"/>
                        <a:pt x="89" y="184"/>
                      </a:cubicBezTo>
                      <a:cubicBezTo>
                        <a:pt x="84" y="188"/>
                        <a:pt x="78" y="190"/>
                        <a:pt x="71" y="191"/>
                      </a:cubicBezTo>
                      <a:cubicBezTo>
                        <a:pt x="68" y="192"/>
                        <a:pt x="68" y="192"/>
                        <a:pt x="68" y="192"/>
                      </a:cubicBezTo>
                      <a:cubicBezTo>
                        <a:pt x="68" y="204"/>
                        <a:pt x="68" y="204"/>
                        <a:pt x="68" y="204"/>
                      </a:cubicBezTo>
                      <a:cubicBezTo>
                        <a:pt x="60" y="204"/>
                        <a:pt x="60" y="204"/>
                        <a:pt x="60" y="204"/>
                      </a:cubicBezTo>
                      <a:cubicBezTo>
                        <a:pt x="60" y="192"/>
                        <a:pt x="60" y="192"/>
                        <a:pt x="60" y="192"/>
                      </a:cubicBezTo>
                      <a:cubicBezTo>
                        <a:pt x="56" y="191"/>
                        <a:pt x="56" y="191"/>
                        <a:pt x="56" y="191"/>
                      </a:cubicBezTo>
                      <a:cubicBezTo>
                        <a:pt x="50" y="190"/>
                        <a:pt x="44" y="188"/>
                        <a:pt x="38" y="184"/>
                      </a:cubicBezTo>
                      <a:cubicBezTo>
                        <a:pt x="36" y="182"/>
                        <a:pt x="36" y="182"/>
                        <a:pt x="36" y="182"/>
                      </a:cubicBezTo>
                      <a:cubicBezTo>
                        <a:pt x="27" y="191"/>
                        <a:pt x="27" y="191"/>
                        <a:pt x="27" y="191"/>
                      </a:cubicBezTo>
                      <a:cubicBezTo>
                        <a:pt x="21" y="185"/>
                        <a:pt x="21" y="185"/>
                        <a:pt x="21" y="185"/>
                      </a:cubicBezTo>
                      <a:cubicBezTo>
                        <a:pt x="30" y="176"/>
                        <a:pt x="30" y="176"/>
                        <a:pt x="30" y="176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24" y="168"/>
                        <a:pt x="22" y="162"/>
                        <a:pt x="21" y="156"/>
                      </a:cubicBezTo>
                      <a:cubicBezTo>
                        <a:pt x="20" y="152"/>
                        <a:pt x="20" y="152"/>
                        <a:pt x="20" y="152"/>
                      </a:cubicBezTo>
                      <a:cubicBezTo>
                        <a:pt x="8" y="152"/>
                        <a:pt x="8" y="152"/>
                        <a:pt x="8" y="152"/>
                      </a:cubicBezTo>
                      <a:cubicBezTo>
                        <a:pt x="8" y="144"/>
                        <a:pt x="8" y="144"/>
                        <a:pt x="8" y="144"/>
                      </a:cubicBezTo>
                      <a:cubicBezTo>
                        <a:pt x="20" y="144"/>
                        <a:pt x="20" y="144"/>
                        <a:pt x="20" y="144"/>
                      </a:cubicBezTo>
                      <a:cubicBezTo>
                        <a:pt x="21" y="141"/>
                        <a:pt x="21" y="141"/>
                        <a:pt x="21" y="141"/>
                      </a:cubicBezTo>
                      <a:cubicBezTo>
                        <a:pt x="22" y="134"/>
                        <a:pt x="24" y="128"/>
                        <a:pt x="28" y="123"/>
                      </a:cubicBezTo>
                      <a:cubicBezTo>
                        <a:pt x="30" y="120"/>
                        <a:pt x="30" y="120"/>
                        <a:pt x="30" y="120"/>
                      </a:cubicBezTo>
                      <a:cubicBezTo>
                        <a:pt x="21" y="112"/>
                        <a:pt x="21" y="112"/>
                        <a:pt x="21" y="112"/>
                      </a:cubicBezTo>
                      <a:cubicBezTo>
                        <a:pt x="27" y="106"/>
                        <a:pt x="27" y="106"/>
                        <a:pt x="27" y="106"/>
                      </a:cubicBezTo>
                      <a:cubicBezTo>
                        <a:pt x="36" y="115"/>
                        <a:pt x="36" y="115"/>
                        <a:pt x="36" y="115"/>
                      </a:cubicBezTo>
                      <a:cubicBezTo>
                        <a:pt x="38" y="113"/>
                        <a:pt x="38" y="113"/>
                        <a:pt x="38" y="113"/>
                      </a:cubicBezTo>
                      <a:cubicBezTo>
                        <a:pt x="44" y="109"/>
                        <a:pt x="50" y="106"/>
                        <a:pt x="56" y="105"/>
                      </a:cubicBezTo>
                      <a:cubicBezTo>
                        <a:pt x="60" y="105"/>
                        <a:pt x="60" y="105"/>
                        <a:pt x="60" y="105"/>
                      </a:cubicBezTo>
                      <a:cubicBezTo>
                        <a:pt x="60" y="93"/>
                        <a:pt x="60" y="93"/>
                        <a:pt x="60" y="93"/>
                      </a:cubicBezTo>
                      <a:cubicBezTo>
                        <a:pt x="68" y="93"/>
                        <a:pt x="68" y="93"/>
                        <a:pt x="68" y="93"/>
                      </a:cubicBezTo>
                      <a:cubicBezTo>
                        <a:pt x="68" y="105"/>
                        <a:pt x="68" y="105"/>
                        <a:pt x="68" y="105"/>
                      </a:cubicBezTo>
                      <a:cubicBezTo>
                        <a:pt x="71" y="105"/>
                        <a:pt x="71" y="105"/>
                        <a:pt x="71" y="105"/>
                      </a:cubicBezTo>
                      <a:cubicBezTo>
                        <a:pt x="78" y="106"/>
                        <a:pt x="84" y="109"/>
                        <a:pt x="89" y="113"/>
                      </a:cubicBezTo>
                      <a:cubicBezTo>
                        <a:pt x="92" y="115"/>
                        <a:pt x="92" y="115"/>
                        <a:pt x="92" y="115"/>
                      </a:cubicBezTo>
                      <a:cubicBezTo>
                        <a:pt x="100" y="106"/>
                        <a:pt x="100" y="106"/>
                        <a:pt x="100" y="106"/>
                      </a:cubicBezTo>
                      <a:cubicBezTo>
                        <a:pt x="106" y="112"/>
                        <a:pt x="106" y="112"/>
                        <a:pt x="106" y="112"/>
                      </a:cubicBezTo>
                      <a:cubicBezTo>
                        <a:pt x="97" y="120"/>
                        <a:pt x="97" y="120"/>
                        <a:pt x="97" y="120"/>
                      </a:cubicBezTo>
                      <a:cubicBezTo>
                        <a:pt x="99" y="123"/>
                        <a:pt x="99" y="123"/>
                        <a:pt x="99" y="123"/>
                      </a:cubicBezTo>
                      <a:cubicBezTo>
                        <a:pt x="103" y="128"/>
                        <a:pt x="106" y="134"/>
                        <a:pt x="107" y="141"/>
                      </a:cubicBezTo>
                      <a:cubicBezTo>
                        <a:pt x="107" y="144"/>
                        <a:pt x="107" y="144"/>
                        <a:pt x="107" y="144"/>
                      </a:cubicBezTo>
                      <a:cubicBezTo>
                        <a:pt x="119" y="144"/>
                        <a:pt x="119" y="144"/>
                        <a:pt x="119" y="144"/>
                      </a:cubicBezTo>
                      <a:lnTo>
                        <a:pt x="119" y="152"/>
                      </a:lnTo>
                      <a:close/>
                      <a:moveTo>
                        <a:pt x="64" y="132"/>
                      </a:moveTo>
                      <a:cubicBezTo>
                        <a:pt x="55" y="132"/>
                        <a:pt x="48" y="140"/>
                        <a:pt x="48" y="148"/>
                      </a:cubicBezTo>
                      <a:cubicBezTo>
                        <a:pt x="48" y="157"/>
                        <a:pt x="55" y="164"/>
                        <a:pt x="64" y="164"/>
                      </a:cubicBezTo>
                      <a:cubicBezTo>
                        <a:pt x="72" y="164"/>
                        <a:pt x="80" y="157"/>
                        <a:pt x="80" y="148"/>
                      </a:cubicBezTo>
                      <a:cubicBezTo>
                        <a:pt x="80" y="140"/>
                        <a:pt x="72" y="132"/>
                        <a:pt x="64" y="132"/>
                      </a:cubicBezTo>
                      <a:close/>
                      <a:moveTo>
                        <a:pt x="64" y="156"/>
                      </a:moveTo>
                      <a:cubicBezTo>
                        <a:pt x="59" y="156"/>
                        <a:pt x="56" y="153"/>
                        <a:pt x="56" y="148"/>
                      </a:cubicBezTo>
                      <a:cubicBezTo>
                        <a:pt x="56" y="144"/>
                        <a:pt x="59" y="140"/>
                        <a:pt x="64" y="140"/>
                      </a:cubicBezTo>
                      <a:cubicBezTo>
                        <a:pt x="68" y="140"/>
                        <a:pt x="72" y="144"/>
                        <a:pt x="72" y="148"/>
                      </a:cubicBezTo>
                      <a:cubicBezTo>
                        <a:pt x="72" y="153"/>
                        <a:pt x="68" y="156"/>
                        <a:pt x="64" y="156"/>
                      </a:cubicBezTo>
                      <a:close/>
                      <a:moveTo>
                        <a:pt x="219" y="65"/>
                      </a:moveTo>
                      <a:cubicBezTo>
                        <a:pt x="232" y="62"/>
                        <a:pt x="232" y="62"/>
                        <a:pt x="232" y="62"/>
                      </a:cubicBezTo>
                      <a:cubicBezTo>
                        <a:pt x="227" y="39"/>
                        <a:pt x="227" y="39"/>
                        <a:pt x="227" y="39"/>
                      </a:cubicBezTo>
                      <a:cubicBezTo>
                        <a:pt x="214" y="42"/>
                        <a:pt x="214" y="42"/>
                        <a:pt x="214" y="42"/>
                      </a:cubicBezTo>
                      <a:cubicBezTo>
                        <a:pt x="211" y="37"/>
                        <a:pt x="208" y="32"/>
                        <a:pt x="204" y="28"/>
                      </a:cubicBezTo>
                      <a:cubicBezTo>
                        <a:pt x="211" y="17"/>
                        <a:pt x="211" y="17"/>
                        <a:pt x="211" y="17"/>
                      </a:cubicBezTo>
                      <a:cubicBezTo>
                        <a:pt x="191" y="4"/>
                        <a:pt x="191" y="4"/>
                        <a:pt x="191" y="4"/>
                      </a:cubicBezTo>
                      <a:cubicBezTo>
                        <a:pt x="184" y="16"/>
                        <a:pt x="184" y="16"/>
                        <a:pt x="184" y="16"/>
                      </a:cubicBezTo>
                      <a:cubicBezTo>
                        <a:pt x="178" y="14"/>
                        <a:pt x="173" y="13"/>
                        <a:pt x="167" y="13"/>
                      </a:cubicBezTo>
                      <a:cubicBezTo>
                        <a:pt x="164" y="0"/>
                        <a:pt x="164" y="0"/>
                        <a:pt x="164" y="0"/>
                      </a:cubicBezTo>
                      <a:cubicBezTo>
                        <a:pt x="141" y="5"/>
                        <a:pt x="141" y="5"/>
                        <a:pt x="141" y="5"/>
                      </a:cubicBezTo>
                      <a:cubicBezTo>
                        <a:pt x="144" y="18"/>
                        <a:pt x="144" y="18"/>
                        <a:pt x="144" y="18"/>
                      </a:cubicBezTo>
                      <a:cubicBezTo>
                        <a:pt x="139" y="21"/>
                        <a:pt x="135" y="24"/>
                        <a:pt x="131" y="28"/>
                      </a:cubicBezTo>
                      <a:cubicBezTo>
                        <a:pt x="119" y="21"/>
                        <a:pt x="119" y="21"/>
                        <a:pt x="119" y="21"/>
                      </a:cubicBezTo>
                      <a:cubicBezTo>
                        <a:pt x="107" y="41"/>
                        <a:pt x="107" y="41"/>
                        <a:pt x="107" y="41"/>
                      </a:cubicBezTo>
                      <a:cubicBezTo>
                        <a:pt x="118" y="48"/>
                        <a:pt x="118" y="48"/>
                        <a:pt x="118" y="48"/>
                      </a:cubicBezTo>
                      <a:cubicBezTo>
                        <a:pt x="116" y="53"/>
                        <a:pt x="116" y="59"/>
                        <a:pt x="115" y="64"/>
                      </a:cubicBezTo>
                      <a:cubicBezTo>
                        <a:pt x="102" y="67"/>
                        <a:pt x="102" y="67"/>
                        <a:pt x="102" y="67"/>
                      </a:cubicBezTo>
                      <a:cubicBezTo>
                        <a:pt x="108" y="91"/>
                        <a:pt x="108" y="91"/>
                        <a:pt x="108" y="91"/>
                      </a:cubicBezTo>
                      <a:cubicBezTo>
                        <a:pt x="121" y="88"/>
                        <a:pt x="121" y="88"/>
                        <a:pt x="121" y="88"/>
                      </a:cubicBezTo>
                      <a:cubicBezTo>
                        <a:pt x="123" y="93"/>
                        <a:pt x="127" y="97"/>
                        <a:pt x="130" y="101"/>
                      </a:cubicBezTo>
                      <a:cubicBezTo>
                        <a:pt x="123" y="112"/>
                        <a:pt x="123" y="112"/>
                        <a:pt x="123" y="112"/>
                      </a:cubicBezTo>
                      <a:cubicBezTo>
                        <a:pt x="144" y="125"/>
                        <a:pt x="144" y="125"/>
                        <a:pt x="144" y="125"/>
                      </a:cubicBezTo>
                      <a:cubicBezTo>
                        <a:pt x="151" y="114"/>
                        <a:pt x="151" y="114"/>
                        <a:pt x="151" y="114"/>
                      </a:cubicBezTo>
                      <a:cubicBezTo>
                        <a:pt x="156" y="115"/>
                        <a:pt x="161" y="116"/>
                        <a:pt x="167" y="116"/>
                      </a:cubicBezTo>
                      <a:cubicBezTo>
                        <a:pt x="170" y="129"/>
                        <a:pt x="170" y="129"/>
                        <a:pt x="170" y="129"/>
                      </a:cubicBezTo>
                      <a:cubicBezTo>
                        <a:pt x="193" y="124"/>
                        <a:pt x="193" y="124"/>
                        <a:pt x="193" y="124"/>
                      </a:cubicBezTo>
                      <a:cubicBezTo>
                        <a:pt x="190" y="111"/>
                        <a:pt x="190" y="111"/>
                        <a:pt x="190" y="111"/>
                      </a:cubicBezTo>
                      <a:cubicBezTo>
                        <a:pt x="195" y="109"/>
                        <a:pt x="200" y="105"/>
                        <a:pt x="204" y="101"/>
                      </a:cubicBezTo>
                      <a:cubicBezTo>
                        <a:pt x="215" y="109"/>
                        <a:pt x="215" y="109"/>
                        <a:pt x="215" y="109"/>
                      </a:cubicBezTo>
                      <a:cubicBezTo>
                        <a:pt x="228" y="88"/>
                        <a:pt x="228" y="88"/>
                        <a:pt x="228" y="88"/>
                      </a:cubicBezTo>
                      <a:cubicBezTo>
                        <a:pt x="216" y="81"/>
                        <a:pt x="216" y="81"/>
                        <a:pt x="216" y="81"/>
                      </a:cubicBezTo>
                      <a:cubicBezTo>
                        <a:pt x="218" y="76"/>
                        <a:pt x="219" y="70"/>
                        <a:pt x="219" y="65"/>
                      </a:cubicBezTo>
                      <a:close/>
                      <a:moveTo>
                        <a:pt x="217" y="91"/>
                      </a:moveTo>
                      <a:cubicBezTo>
                        <a:pt x="212" y="98"/>
                        <a:pt x="212" y="98"/>
                        <a:pt x="212" y="98"/>
                      </a:cubicBezTo>
                      <a:cubicBezTo>
                        <a:pt x="202" y="91"/>
                        <a:pt x="202" y="91"/>
                        <a:pt x="202" y="91"/>
                      </a:cubicBezTo>
                      <a:cubicBezTo>
                        <a:pt x="200" y="94"/>
                        <a:pt x="200" y="94"/>
                        <a:pt x="200" y="94"/>
                      </a:cubicBezTo>
                      <a:cubicBezTo>
                        <a:pt x="196" y="99"/>
                        <a:pt x="190" y="103"/>
                        <a:pt x="184" y="105"/>
                      </a:cubicBezTo>
                      <a:cubicBezTo>
                        <a:pt x="181" y="106"/>
                        <a:pt x="181" y="106"/>
                        <a:pt x="181" y="106"/>
                      </a:cubicBezTo>
                      <a:cubicBezTo>
                        <a:pt x="184" y="118"/>
                        <a:pt x="184" y="118"/>
                        <a:pt x="184" y="118"/>
                      </a:cubicBezTo>
                      <a:cubicBezTo>
                        <a:pt x="176" y="120"/>
                        <a:pt x="176" y="120"/>
                        <a:pt x="176" y="120"/>
                      </a:cubicBezTo>
                      <a:cubicBezTo>
                        <a:pt x="173" y="108"/>
                        <a:pt x="173" y="108"/>
                        <a:pt x="173" y="108"/>
                      </a:cubicBezTo>
                      <a:cubicBezTo>
                        <a:pt x="170" y="108"/>
                        <a:pt x="170" y="108"/>
                        <a:pt x="170" y="108"/>
                      </a:cubicBezTo>
                      <a:cubicBezTo>
                        <a:pt x="163" y="109"/>
                        <a:pt x="157" y="108"/>
                        <a:pt x="151" y="105"/>
                      </a:cubicBezTo>
                      <a:cubicBezTo>
                        <a:pt x="147" y="104"/>
                        <a:pt x="147" y="104"/>
                        <a:pt x="147" y="104"/>
                      </a:cubicBezTo>
                      <a:cubicBezTo>
                        <a:pt x="141" y="114"/>
                        <a:pt x="141" y="114"/>
                        <a:pt x="141" y="114"/>
                      </a:cubicBezTo>
                      <a:cubicBezTo>
                        <a:pt x="134" y="110"/>
                        <a:pt x="134" y="110"/>
                        <a:pt x="134" y="110"/>
                      </a:cubicBezTo>
                      <a:cubicBezTo>
                        <a:pt x="141" y="100"/>
                        <a:pt x="141" y="100"/>
                        <a:pt x="141" y="100"/>
                      </a:cubicBezTo>
                      <a:cubicBezTo>
                        <a:pt x="138" y="97"/>
                        <a:pt x="138" y="97"/>
                        <a:pt x="138" y="97"/>
                      </a:cubicBezTo>
                      <a:cubicBezTo>
                        <a:pt x="133" y="93"/>
                        <a:pt x="129" y="88"/>
                        <a:pt x="127" y="82"/>
                      </a:cubicBezTo>
                      <a:cubicBezTo>
                        <a:pt x="126" y="78"/>
                        <a:pt x="126" y="78"/>
                        <a:pt x="126" y="78"/>
                      </a:cubicBezTo>
                      <a:cubicBezTo>
                        <a:pt x="114" y="81"/>
                        <a:pt x="114" y="81"/>
                        <a:pt x="114" y="81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24" y="71"/>
                        <a:pt x="124" y="71"/>
                        <a:pt x="124" y="71"/>
                      </a:cubicBezTo>
                      <a:cubicBezTo>
                        <a:pt x="124" y="67"/>
                        <a:pt x="124" y="67"/>
                        <a:pt x="124" y="67"/>
                      </a:cubicBezTo>
                      <a:cubicBezTo>
                        <a:pt x="123" y="61"/>
                        <a:pt x="124" y="54"/>
                        <a:pt x="127" y="48"/>
                      </a:cubicBezTo>
                      <a:cubicBezTo>
                        <a:pt x="128" y="45"/>
                        <a:pt x="128" y="45"/>
                        <a:pt x="128" y="45"/>
                      </a:cubicBezTo>
                      <a:cubicBezTo>
                        <a:pt x="118" y="39"/>
                        <a:pt x="118" y="39"/>
                        <a:pt x="118" y="39"/>
                      </a:cubicBezTo>
                      <a:cubicBezTo>
                        <a:pt x="122" y="32"/>
                        <a:pt x="122" y="32"/>
                        <a:pt x="122" y="32"/>
                      </a:cubicBezTo>
                      <a:cubicBezTo>
                        <a:pt x="132" y="38"/>
                        <a:pt x="132" y="38"/>
                        <a:pt x="132" y="38"/>
                      </a:cubicBezTo>
                      <a:cubicBezTo>
                        <a:pt x="134" y="36"/>
                        <a:pt x="134" y="36"/>
                        <a:pt x="134" y="36"/>
                      </a:cubicBezTo>
                      <a:cubicBezTo>
                        <a:pt x="139" y="31"/>
                        <a:pt x="144" y="27"/>
                        <a:pt x="150" y="24"/>
                      </a:cubicBezTo>
                      <a:cubicBezTo>
                        <a:pt x="153" y="23"/>
                        <a:pt x="153" y="23"/>
                        <a:pt x="153" y="23"/>
                      </a:cubicBezTo>
                      <a:cubicBezTo>
                        <a:pt x="151" y="11"/>
                        <a:pt x="151" y="11"/>
                        <a:pt x="151" y="11"/>
                      </a:cubicBezTo>
                      <a:cubicBezTo>
                        <a:pt x="158" y="10"/>
                        <a:pt x="158" y="10"/>
                        <a:pt x="158" y="10"/>
                      </a:cubicBezTo>
                      <a:cubicBezTo>
                        <a:pt x="161" y="21"/>
                        <a:pt x="161" y="21"/>
                        <a:pt x="161" y="21"/>
                      </a:cubicBezTo>
                      <a:cubicBezTo>
                        <a:pt x="165" y="21"/>
                        <a:pt x="165" y="21"/>
                        <a:pt x="165" y="21"/>
                      </a:cubicBezTo>
                      <a:cubicBezTo>
                        <a:pt x="171" y="21"/>
                        <a:pt x="178" y="22"/>
                        <a:pt x="184" y="24"/>
                      </a:cubicBezTo>
                      <a:cubicBezTo>
                        <a:pt x="187" y="26"/>
                        <a:pt x="187" y="26"/>
                        <a:pt x="187" y="26"/>
                      </a:cubicBezTo>
                      <a:cubicBezTo>
                        <a:pt x="193" y="15"/>
                        <a:pt x="193" y="15"/>
                        <a:pt x="193" y="15"/>
                      </a:cubicBezTo>
                      <a:cubicBezTo>
                        <a:pt x="200" y="20"/>
                        <a:pt x="200" y="20"/>
                        <a:pt x="200" y="20"/>
                      </a:cubicBezTo>
                      <a:cubicBezTo>
                        <a:pt x="194" y="30"/>
                        <a:pt x="194" y="30"/>
                        <a:pt x="194" y="30"/>
                      </a:cubicBezTo>
                      <a:cubicBezTo>
                        <a:pt x="196" y="32"/>
                        <a:pt x="196" y="32"/>
                        <a:pt x="196" y="32"/>
                      </a:cubicBezTo>
                      <a:cubicBezTo>
                        <a:pt x="201" y="36"/>
                        <a:pt x="205" y="42"/>
                        <a:pt x="208" y="48"/>
                      </a:cubicBezTo>
                      <a:cubicBezTo>
                        <a:pt x="209" y="51"/>
                        <a:pt x="209" y="51"/>
                        <a:pt x="209" y="51"/>
                      </a:cubicBezTo>
                      <a:cubicBezTo>
                        <a:pt x="221" y="48"/>
                        <a:pt x="221" y="48"/>
                        <a:pt x="221" y="48"/>
                      </a:cubicBezTo>
                      <a:cubicBezTo>
                        <a:pt x="222" y="56"/>
                        <a:pt x="222" y="56"/>
                        <a:pt x="222" y="56"/>
                      </a:cubicBezTo>
                      <a:cubicBezTo>
                        <a:pt x="211" y="59"/>
                        <a:pt x="211" y="59"/>
                        <a:pt x="211" y="59"/>
                      </a:cubicBezTo>
                      <a:cubicBezTo>
                        <a:pt x="211" y="62"/>
                        <a:pt x="211" y="62"/>
                        <a:pt x="211" y="62"/>
                      </a:cubicBezTo>
                      <a:cubicBezTo>
                        <a:pt x="211" y="69"/>
                        <a:pt x="210" y="75"/>
                        <a:pt x="208" y="81"/>
                      </a:cubicBezTo>
                      <a:cubicBezTo>
                        <a:pt x="206" y="84"/>
                        <a:pt x="206" y="84"/>
                        <a:pt x="206" y="84"/>
                      </a:cubicBezTo>
                      <a:lnTo>
                        <a:pt x="217" y="91"/>
                      </a:lnTo>
                      <a:close/>
                      <a:moveTo>
                        <a:pt x="167" y="49"/>
                      </a:moveTo>
                      <a:cubicBezTo>
                        <a:pt x="166" y="49"/>
                        <a:pt x="165" y="49"/>
                        <a:pt x="164" y="49"/>
                      </a:cubicBezTo>
                      <a:cubicBezTo>
                        <a:pt x="155" y="51"/>
                        <a:pt x="150" y="60"/>
                        <a:pt x="152" y="68"/>
                      </a:cubicBezTo>
                      <a:cubicBezTo>
                        <a:pt x="153" y="76"/>
                        <a:pt x="160" y="81"/>
                        <a:pt x="167" y="81"/>
                      </a:cubicBezTo>
                      <a:cubicBezTo>
                        <a:pt x="168" y="81"/>
                        <a:pt x="170" y="80"/>
                        <a:pt x="171" y="80"/>
                      </a:cubicBezTo>
                      <a:cubicBezTo>
                        <a:pt x="175" y="79"/>
                        <a:pt x="178" y="77"/>
                        <a:pt x="181" y="73"/>
                      </a:cubicBezTo>
                      <a:cubicBezTo>
                        <a:pt x="183" y="70"/>
                        <a:pt x="184" y="65"/>
                        <a:pt x="183" y="61"/>
                      </a:cubicBezTo>
                      <a:cubicBezTo>
                        <a:pt x="181" y="54"/>
                        <a:pt x="175" y="49"/>
                        <a:pt x="167" y="49"/>
                      </a:cubicBezTo>
                      <a:close/>
                      <a:moveTo>
                        <a:pt x="174" y="69"/>
                      </a:moveTo>
                      <a:cubicBezTo>
                        <a:pt x="173" y="71"/>
                        <a:pt x="171" y="72"/>
                        <a:pt x="169" y="72"/>
                      </a:cubicBezTo>
                      <a:cubicBezTo>
                        <a:pt x="165" y="73"/>
                        <a:pt x="160" y="71"/>
                        <a:pt x="159" y="66"/>
                      </a:cubicBezTo>
                      <a:cubicBezTo>
                        <a:pt x="158" y="62"/>
                        <a:pt x="161" y="58"/>
                        <a:pt x="165" y="57"/>
                      </a:cubicBezTo>
                      <a:cubicBezTo>
                        <a:pt x="166" y="57"/>
                        <a:pt x="167" y="57"/>
                        <a:pt x="167" y="57"/>
                      </a:cubicBezTo>
                      <a:cubicBezTo>
                        <a:pt x="171" y="57"/>
                        <a:pt x="174" y="59"/>
                        <a:pt x="175" y="63"/>
                      </a:cubicBezTo>
                      <a:cubicBezTo>
                        <a:pt x="175" y="65"/>
                        <a:pt x="175" y="67"/>
                        <a:pt x="174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7" name="Google Shape;317;p48"/>
              <p:cNvGrpSpPr/>
              <p:nvPr/>
            </p:nvGrpSpPr>
            <p:grpSpPr>
              <a:xfrm>
                <a:off x="637133" y="4617214"/>
                <a:ext cx="2330548" cy="706490"/>
                <a:chOff x="1104707" y="4878584"/>
                <a:chExt cx="2953800" cy="706490"/>
              </a:xfrm>
            </p:grpSpPr>
            <p:sp>
              <p:nvSpPr>
                <p:cNvPr id="318" name="Google Shape;318;p48"/>
                <p:cNvSpPr txBox="1"/>
                <p:nvPr/>
              </p:nvSpPr>
              <p:spPr>
                <a:xfrm flipH="1">
                  <a:off x="1111158" y="5123374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rgbClr val="A5A5A5"/>
                      </a:solidFill>
                    </a:rPr>
                    <a:t>Is traffic king?</a:t>
                  </a:r>
                  <a:endParaRPr/>
                </a:p>
              </p:txBody>
            </p:sp>
            <p:sp>
              <p:nvSpPr>
                <p:cNvPr id="319" name="Google Shape;319;p48"/>
                <p:cNvSpPr txBox="1"/>
                <p:nvPr/>
              </p:nvSpPr>
              <p:spPr>
                <a:xfrm flipH="1">
                  <a:off x="1104707" y="4878584"/>
                  <a:ext cx="29538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>
                      <a:solidFill>
                        <a:srgbClr val="595959"/>
                      </a:solidFill>
                    </a:rPr>
                    <a:t>stars</a:t>
                  </a:r>
                  <a:endParaRPr/>
                </a:p>
              </p:txBody>
            </p:sp>
          </p:grpSp>
        </p:grpSp>
      </p:grp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275" y="1361425"/>
            <a:ext cx="5696826" cy="42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6"/>
          <p:cNvSpPr/>
          <p:nvPr/>
        </p:nvSpPr>
        <p:spPr>
          <a:xfrm rot="5400000" flipH="1">
            <a:off x="3429953" y="-3482270"/>
            <a:ext cx="5332095" cy="12191999"/>
          </a:xfrm>
          <a:custGeom>
            <a:avLst/>
            <a:gdLst/>
            <a:ahLst/>
            <a:cxnLst/>
            <a:rect l="l" t="t" r="r" b="b"/>
            <a:pathLst>
              <a:path w="6858000" h="12191999" extrusionOk="0">
                <a:moveTo>
                  <a:pt x="6858000" y="1040178"/>
                </a:moveTo>
                <a:lnTo>
                  <a:pt x="6858000" y="0"/>
                </a:lnTo>
                <a:lnTo>
                  <a:pt x="2049080" y="0"/>
                </a:lnTo>
                <a:lnTo>
                  <a:pt x="0" y="11151818"/>
                </a:lnTo>
                <a:lnTo>
                  <a:pt x="0" y="12191999"/>
                </a:lnTo>
                <a:lnTo>
                  <a:pt x="4808920" y="12191999"/>
                </a:lnTo>
                <a:close/>
              </a:path>
            </a:pathLst>
          </a:custGeom>
          <a:gradFill>
            <a:gsLst>
              <a:gs pos="0">
                <a:srgbClr val="FFC000">
                  <a:alpha val="78823"/>
                </a:srgbClr>
              </a:gs>
              <a:gs pos="67000">
                <a:srgbClr val="2D4082">
                  <a:alpha val="81960"/>
                </a:srgbClr>
              </a:gs>
              <a:gs pos="100000">
                <a:srgbClr val="2D4082">
                  <a:alpha val="8196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6"/>
          <p:cNvSpPr txBox="1"/>
          <p:nvPr/>
        </p:nvSpPr>
        <p:spPr>
          <a:xfrm>
            <a:off x="1575674" y="3767343"/>
            <a:ext cx="3776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66"/>
          <p:cNvGrpSpPr/>
          <p:nvPr/>
        </p:nvGrpSpPr>
        <p:grpSpPr>
          <a:xfrm>
            <a:off x="1136164" y="2672856"/>
            <a:ext cx="295219" cy="245987"/>
            <a:chOff x="466725" y="2427118"/>
            <a:chExt cx="295219" cy="245987"/>
          </a:xfrm>
        </p:grpSpPr>
        <p:sp>
          <p:nvSpPr>
            <p:cNvPr id="590" name="Google Shape;590;p66"/>
            <p:cNvSpPr/>
            <p:nvPr/>
          </p:nvSpPr>
          <p:spPr>
            <a:xfrm>
              <a:off x="466725" y="2427118"/>
              <a:ext cx="295200" cy="92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6"/>
            <p:cNvSpPr/>
            <p:nvPr/>
          </p:nvSpPr>
          <p:spPr>
            <a:xfrm>
              <a:off x="578644" y="2581005"/>
              <a:ext cx="183300" cy="92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2" name="Google Shape;592;p66"/>
          <p:cNvSpPr/>
          <p:nvPr/>
        </p:nvSpPr>
        <p:spPr>
          <a:xfrm>
            <a:off x="1499941" y="6027910"/>
            <a:ext cx="450900" cy="450900"/>
          </a:xfrm>
          <a:prstGeom prst="roundRect">
            <a:avLst>
              <a:gd name="adj" fmla="val 8819"/>
            </a:avLst>
          </a:prstGeom>
          <a:solidFill>
            <a:schemeClr val="lt1">
              <a:alpha val="149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6"/>
          <p:cNvSpPr/>
          <p:nvPr/>
        </p:nvSpPr>
        <p:spPr>
          <a:xfrm>
            <a:off x="959503" y="5594061"/>
            <a:ext cx="288600" cy="288600"/>
          </a:xfrm>
          <a:prstGeom prst="roundRect">
            <a:avLst>
              <a:gd name="adj" fmla="val 8819"/>
            </a:avLst>
          </a:prstGeom>
          <a:solidFill>
            <a:schemeClr val="lt1">
              <a:alpha val="239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66"/>
          <p:cNvGrpSpPr/>
          <p:nvPr/>
        </p:nvGrpSpPr>
        <p:grpSpPr>
          <a:xfrm>
            <a:off x="222750" y="651650"/>
            <a:ext cx="6125649" cy="5859493"/>
            <a:chOff x="527550" y="499250"/>
            <a:chExt cx="6125649" cy="5859493"/>
          </a:xfrm>
        </p:grpSpPr>
        <p:pic>
          <p:nvPicPr>
            <p:cNvPr id="595" name="Google Shape;595;p66"/>
            <p:cNvPicPr preferRelativeResize="0"/>
            <p:nvPr/>
          </p:nvPicPr>
          <p:blipFill rotWithShape="1">
            <a:blip r:embed="rId3">
              <a:alphaModFix/>
            </a:blip>
            <a:srcRect t="33019" b="36950"/>
            <a:stretch/>
          </p:blipFill>
          <p:spPr>
            <a:xfrm>
              <a:off x="3511375" y="499263"/>
              <a:ext cx="3141824" cy="5859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66"/>
            <p:cNvPicPr preferRelativeResize="0"/>
            <p:nvPr/>
          </p:nvPicPr>
          <p:blipFill rotWithShape="1">
            <a:blip r:embed="rId3">
              <a:alphaModFix/>
            </a:blip>
            <a:srcRect t="822" b="67555"/>
            <a:stretch/>
          </p:blipFill>
          <p:spPr>
            <a:xfrm>
              <a:off x="527550" y="499250"/>
              <a:ext cx="2983826" cy="58594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7" name="Google Shape;5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675" y="727850"/>
            <a:ext cx="5221175" cy="3405475"/>
          </a:xfrm>
          <a:prstGeom prst="rect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8" name="Google Shape;598;p66"/>
          <p:cNvSpPr txBox="1"/>
          <p:nvPr/>
        </p:nvSpPr>
        <p:spPr>
          <a:xfrm>
            <a:off x="7397400" y="5149925"/>
            <a:ext cx="7397400" cy="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entury Gothic"/>
                <a:ea typeface="Century Gothic"/>
                <a:cs typeface="Century Gothic"/>
                <a:sym typeface="Century Gothic"/>
              </a:rPr>
              <a:t>2 in top 3, 2018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entury Gothic"/>
                <a:ea typeface="Century Gothic"/>
                <a:cs typeface="Century Gothic"/>
                <a:sym typeface="Century Gothic"/>
              </a:rPr>
              <a:t>1 in top 3, 2017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9" name="Google Shape;599;p66"/>
          <p:cNvSpPr txBox="1"/>
          <p:nvPr/>
        </p:nvSpPr>
        <p:spPr>
          <a:xfrm>
            <a:off x="7391400" y="4399925"/>
            <a:ext cx="5825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 Online</a:t>
            </a:r>
            <a:endParaRPr sz="3600" b="1">
              <a:solidFill>
                <a:srgbClr val="F2B40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950" y="1061300"/>
            <a:ext cx="3174826" cy="4801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67"/>
          <p:cNvGrpSpPr/>
          <p:nvPr/>
        </p:nvGrpSpPr>
        <p:grpSpPr>
          <a:xfrm>
            <a:off x="1000664" y="993058"/>
            <a:ext cx="8009361" cy="2155292"/>
            <a:chOff x="-66136" y="993058"/>
            <a:chExt cx="8009361" cy="2155292"/>
          </a:xfrm>
        </p:grpSpPr>
        <p:sp>
          <p:nvSpPr>
            <p:cNvPr id="607" name="Google Shape;607;p67"/>
            <p:cNvSpPr txBox="1"/>
            <p:nvPr/>
          </p:nvSpPr>
          <p:spPr>
            <a:xfrm>
              <a:off x="1668773" y="993058"/>
              <a:ext cx="3077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7"/>
            <p:cNvSpPr txBox="1"/>
            <p:nvPr/>
          </p:nvSpPr>
          <p:spPr>
            <a:xfrm>
              <a:off x="787025" y="1825050"/>
              <a:ext cx="71562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000" b="1">
                  <a:solidFill>
                    <a:srgbClr val="43434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Make Hit Dramas</a:t>
              </a:r>
              <a:r>
                <a:rPr lang="en-US" sz="4000" b="1">
                  <a:solidFill>
                    <a:srgbClr val="59595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4000" b="1">
                  <a:solidFill>
                    <a:schemeClr val="accent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Hit</a:t>
              </a:r>
              <a:endParaRPr sz="4000" b="1">
                <a:solidFill>
                  <a:schemeClr val="accent3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solidFill>
                  <a:srgbClr val="595959"/>
                </a:solidFill>
              </a:endParaRPr>
            </a:p>
          </p:txBody>
        </p:sp>
        <p:grpSp>
          <p:nvGrpSpPr>
            <p:cNvPr id="609" name="Google Shape;609;p67"/>
            <p:cNvGrpSpPr/>
            <p:nvPr/>
          </p:nvGrpSpPr>
          <p:grpSpPr>
            <a:xfrm>
              <a:off x="-66136" y="2210083"/>
              <a:ext cx="295219" cy="245987"/>
              <a:chOff x="-828675" y="3112918"/>
              <a:chExt cx="295219" cy="245987"/>
            </a:xfrm>
          </p:grpSpPr>
          <p:sp>
            <p:nvSpPr>
              <p:cNvPr id="610" name="Google Shape;610;p67"/>
              <p:cNvSpPr/>
              <p:nvPr/>
            </p:nvSpPr>
            <p:spPr>
              <a:xfrm>
                <a:off x="-828675" y="3112918"/>
                <a:ext cx="295200" cy="921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67"/>
              <p:cNvSpPr/>
              <p:nvPr/>
            </p:nvSpPr>
            <p:spPr>
              <a:xfrm>
                <a:off x="-716756" y="3266805"/>
                <a:ext cx="183300" cy="921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2" name="Google Shape;612;p67"/>
          <p:cNvGrpSpPr/>
          <p:nvPr/>
        </p:nvGrpSpPr>
        <p:grpSpPr>
          <a:xfrm>
            <a:off x="2013657" y="3029790"/>
            <a:ext cx="3646463" cy="702776"/>
            <a:chOff x="1099257" y="3029790"/>
            <a:chExt cx="3646463" cy="702776"/>
          </a:xfrm>
        </p:grpSpPr>
        <p:grpSp>
          <p:nvGrpSpPr>
            <p:cNvPr id="613" name="Google Shape;613;p67"/>
            <p:cNvGrpSpPr/>
            <p:nvPr/>
          </p:nvGrpSpPr>
          <p:grpSpPr>
            <a:xfrm>
              <a:off x="1668772" y="3029790"/>
              <a:ext cx="3076948" cy="702776"/>
              <a:chOff x="7588540" y="3783198"/>
              <a:chExt cx="3076948" cy="702776"/>
            </a:xfrm>
          </p:grpSpPr>
          <p:sp>
            <p:nvSpPr>
              <p:cNvPr id="614" name="Google Shape;614;p67"/>
              <p:cNvSpPr txBox="1"/>
              <p:nvPr/>
            </p:nvSpPr>
            <p:spPr>
              <a:xfrm>
                <a:off x="7600988" y="4024274"/>
                <a:ext cx="3064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67"/>
              <p:cNvSpPr txBox="1"/>
              <p:nvPr/>
            </p:nvSpPr>
            <p:spPr>
              <a:xfrm>
                <a:off x="7588540" y="3783198"/>
                <a:ext cx="2500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3000" b="1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Content</a:t>
                </a:r>
                <a:endParaRPr sz="30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595959"/>
                  </a:solidFill>
                </a:endParaRPr>
              </a:p>
            </p:txBody>
          </p:sp>
        </p:grpSp>
        <p:grpSp>
          <p:nvGrpSpPr>
            <p:cNvPr id="616" name="Google Shape;616;p67"/>
            <p:cNvGrpSpPr/>
            <p:nvPr/>
          </p:nvGrpSpPr>
          <p:grpSpPr>
            <a:xfrm>
              <a:off x="1099257" y="3118173"/>
              <a:ext cx="525900" cy="525900"/>
              <a:chOff x="1099257" y="3118173"/>
              <a:chExt cx="525900" cy="525900"/>
            </a:xfrm>
          </p:grpSpPr>
          <p:sp>
            <p:nvSpPr>
              <p:cNvPr id="617" name="Google Shape;617;p67"/>
              <p:cNvSpPr/>
              <p:nvPr/>
            </p:nvSpPr>
            <p:spPr>
              <a:xfrm>
                <a:off x="1099257" y="3118173"/>
                <a:ext cx="525900" cy="5259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BF9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67"/>
              <p:cNvSpPr/>
              <p:nvPr/>
            </p:nvSpPr>
            <p:spPr>
              <a:xfrm>
                <a:off x="1243724" y="3295374"/>
                <a:ext cx="237040" cy="171572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52" extrusionOk="0">
                    <a:moveTo>
                      <a:pt x="195" y="73"/>
                    </a:moveTo>
                    <a:lnTo>
                      <a:pt x="197" y="72"/>
                    </a:lnTo>
                    <a:lnTo>
                      <a:pt x="71" y="0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60"/>
                    </a:lnTo>
                    <a:lnTo>
                      <a:pt x="140" y="152"/>
                    </a:lnTo>
                    <a:lnTo>
                      <a:pt x="210" y="95"/>
                    </a:lnTo>
                    <a:lnTo>
                      <a:pt x="195" y="73"/>
                    </a:lnTo>
                    <a:close/>
                    <a:moveTo>
                      <a:pt x="70" y="8"/>
                    </a:moveTo>
                    <a:lnTo>
                      <a:pt x="183" y="72"/>
                    </a:lnTo>
                    <a:lnTo>
                      <a:pt x="147" y="96"/>
                    </a:lnTo>
                    <a:lnTo>
                      <a:pt x="31" y="24"/>
                    </a:lnTo>
                    <a:lnTo>
                      <a:pt x="70" y="8"/>
                    </a:lnTo>
                    <a:close/>
                    <a:moveTo>
                      <a:pt x="10" y="57"/>
                    </a:moveTo>
                    <a:lnTo>
                      <a:pt x="22" y="28"/>
                    </a:lnTo>
                    <a:lnTo>
                      <a:pt x="144" y="103"/>
                    </a:lnTo>
                    <a:lnTo>
                      <a:pt x="140" y="144"/>
                    </a:lnTo>
                    <a:lnTo>
                      <a:pt x="10" y="57"/>
                    </a:lnTo>
                    <a:close/>
                    <a:moveTo>
                      <a:pt x="151" y="103"/>
                    </a:moveTo>
                    <a:lnTo>
                      <a:pt x="188" y="76"/>
                    </a:lnTo>
                    <a:lnTo>
                      <a:pt x="200" y="95"/>
                    </a:lnTo>
                    <a:lnTo>
                      <a:pt x="147" y="137"/>
                    </a:lnTo>
                    <a:lnTo>
                      <a:pt x="151" y="10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9" name="Google Shape;619;p67"/>
          <p:cNvSpPr/>
          <p:nvPr/>
        </p:nvSpPr>
        <p:spPr>
          <a:xfrm>
            <a:off x="0" y="0"/>
            <a:ext cx="15498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D408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p67"/>
          <p:cNvGrpSpPr/>
          <p:nvPr/>
        </p:nvGrpSpPr>
        <p:grpSpPr>
          <a:xfrm>
            <a:off x="2013657" y="4849002"/>
            <a:ext cx="3070315" cy="614283"/>
            <a:chOff x="1099257" y="4849002"/>
            <a:chExt cx="3070315" cy="614283"/>
          </a:xfrm>
        </p:grpSpPr>
        <p:sp>
          <p:nvSpPr>
            <p:cNvPr id="621" name="Google Shape;621;p67"/>
            <p:cNvSpPr txBox="1"/>
            <p:nvPr/>
          </p:nvSpPr>
          <p:spPr>
            <a:xfrm>
              <a:off x="1668772" y="4849002"/>
              <a:ext cx="2500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0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Channel</a:t>
              </a:r>
              <a:endParaRPr sz="1600" b="1">
                <a:solidFill>
                  <a:srgbClr val="595959"/>
                </a:solidFill>
              </a:endParaRPr>
            </a:p>
          </p:txBody>
        </p:sp>
        <p:grpSp>
          <p:nvGrpSpPr>
            <p:cNvPr id="622" name="Google Shape;622;p67"/>
            <p:cNvGrpSpPr/>
            <p:nvPr/>
          </p:nvGrpSpPr>
          <p:grpSpPr>
            <a:xfrm>
              <a:off x="1099257" y="4937385"/>
              <a:ext cx="525900" cy="525900"/>
              <a:chOff x="1099257" y="4937385"/>
              <a:chExt cx="525900" cy="525900"/>
            </a:xfrm>
          </p:grpSpPr>
          <p:sp>
            <p:nvSpPr>
              <p:cNvPr id="623" name="Google Shape;623;p67"/>
              <p:cNvSpPr/>
              <p:nvPr/>
            </p:nvSpPr>
            <p:spPr>
              <a:xfrm>
                <a:off x="1099257" y="4937385"/>
                <a:ext cx="525900" cy="52590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rgbClr val="C58506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67"/>
              <p:cNvSpPr/>
              <p:nvPr/>
            </p:nvSpPr>
            <p:spPr>
              <a:xfrm>
                <a:off x="1261220" y="5095398"/>
                <a:ext cx="202048" cy="209949"/>
              </a:xfrm>
              <a:custGeom>
                <a:avLst/>
                <a:gdLst/>
                <a:ahLst/>
                <a:cxnLst/>
                <a:rect l="l" t="t" r="r" b="b"/>
                <a:pathLst>
                  <a:path w="196" h="204" extrusionOk="0">
                    <a:moveTo>
                      <a:pt x="2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24" y="44"/>
                      <a:pt x="24" y="44"/>
                      <a:pt x="24" y="44"/>
                    </a:cubicBezTo>
                    <a:lnTo>
                      <a:pt x="24" y="0"/>
                    </a:lnTo>
                    <a:close/>
                    <a:moveTo>
                      <a:pt x="16" y="164"/>
                    </a:moveTo>
                    <a:cubicBezTo>
                      <a:pt x="24" y="164"/>
                      <a:pt x="24" y="164"/>
                      <a:pt x="24" y="16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16" y="124"/>
                      <a:pt x="16" y="124"/>
                      <a:pt x="16" y="124"/>
                    </a:cubicBezTo>
                    <a:lnTo>
                      <a:pt x="16" y="164"/>
                    </a:lnTo>
                    <a:close/>
                    <a:moveTo>
                      <a:pt x="28" y="52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11"/>
                      <a:pt x="5" y="116"/>
                      <a:pt x="12" y="116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35" y="116"/>
                      <a:pt x="40" y="111"/>
                      <a:pt x="40" y="10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7"/>
                      <a:pt x="35" y="52"/>
                      <a:pt x="28" y="52"/>
                    </a:cubicBezTo>
                    <a:close/>
                    <a:moveTo>
                      <a:pt x="32" y="104"/>
                    </a:moveTo>
                    <a:cubicBezTo>
                      <a:pt x="32" y="106"/>
                      <a:pt x="30" y="108"/>
                      <a:pt x="28" y="108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0" y="108"/>
                      <a:pt x="8" y="106"/>
                      <a:pt x="8" y="10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30" y="60"/>
                      <a:pt x="32" y="62"/>
                      <a:pt x="32" y="64"/>
                    </a:cubicBezTo>
                    <a:lnTo>
                      <a:pt x="32" y="104"/>
                    </a:lnTo>
                    <a:close/>
                    <a:moveTo>
                      <a:pt x="76" y="40"/>
                    </a:move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6" y="84"/>
                      <a:pt x="76" y="84"/>
                      <a:pt x="76" y="84"/>
                    </a:cubicBezTo>
                    <a:lnTo>
                      <a:pt x="76" y="40"/>
                    </a:lnTo>
                    <a:close/>
                    <a:moveTo>
                      <a:pt x="68" y="204"/>
                    </a:moveTo>
                    <a:cubicBezTo>
                      <a:pt x="76" y="204"/>
                      <a:pt x="76" y="204"/>
                      <a:pt x="76" y="204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68" y="164"/>
                      <a:pt x="68" y="164"/>
                      <a:pt x="68" y="164"/>
                    </a:cubicBezTo>
                    <a:lnTo>
                      <a:pt x="68" y="204"/>
                    </a:lnTo>
                    <a:close/>
                    <a:moveTo>
                      <a:pt x="80" y="92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57" y="92"/>
                      <a:pt x="52" y="97"/>
                      <a:pt x="52" y="104"/>
                    </a:cubicBezTo>
                    <a:cubicBezTo>
                      <a:pt x="52" y="144"/>
                      <a:pt x="52" y="144"/>
                      <a:pt x="52" y="144"/>
                    </a:cubicBezTo>
                    <a:cubicBezTo>
                      <a:pt x="52" y="151"/>
                      <a:pt x="57" y="156"/>
                      <a:pt x="64" y="156"/>
                    </a:cubicBezTo>
                    <a:cubicBezTo>
                      <a:pt x="80" y="156"/>
                      <a:pt x="80" y="156"/>
                      <a:pt x="80" y="156"/>
                    </a:cubicBezTo>
                    <a:cubicBezTo>
                      <a:pt x="87" y="156"/>
                      <a:pt x="92" y="151"/>
                      <a:pt x="92" y="144"/>
                    </a:cubicBezTo>
                    <a:cubicBezTo>
                      <a:pt x="92" y="104"/>
                      <a:pt x="92" y="104"/>
                      <a:pt x="92" y="104"/>
                    </a:cubicBezTo>
                    <a:cubicBezTo>
                      <a:pt x="92" y="97"/>
                      <a:pt x="87" y="92"/>
                      <a:pt x="80" y="92"/>
                    </a:cubicBezTo>
                    <a:close/>
                    <a:moveTo>
                      <a:pt x="84" y="144"/>
                    </a:moveTo>
                    <a:cubicBezTo>
                      <a:pt x="84" y="146"/>
                      <a:pt x="82" y="148"/>
                      <a:pt x="80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2" y="148"/>
                      <a:pt x="60" y="146"/>
                      <a:pt x="60" y="14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2"/>
                      <a:pt x="62" y="100"/>
                      <a:pt x="64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82" y="100"/>
                      <a:pt x="84" y="102"/>
                      <a:pt x="84" y="104"/>
                    </a:cubicBezTo>
                    <a:lnTo>
                      <a:pt x="84" y="144"/>
                    </a:lnTo>
                    <a:close/>
                    <a:moveTo>
                      <a:pt x="128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44"/>
                      <a:pt x="120" y="44"/>
                      <a:pt x="120" y="44"/>
                    </a:cubicBezTo>
                    <a:cubicBezTo>
                      <a:pt x="128" y="44"/>
                      <a:pt x="128" y="44"/>
                      <a:pt x="128" y="44"/>
                    </a:cubicBezTo>
                    <a:lnTo>
                      <a:pt x="128" y="0"/>
                    </a:lnTo>
                    <a:close/>
                    <a:moveTo>
                      <a:pt x="120" y="164"/>
                    </a:move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24"/>
                      <a:pt x="128" y="124"/>
                      <a:pt x="128" y="124"/>
                    </a:cubicBezTo>
                    <a:cubicBezTo>
                      <a:pt x="120" y="124"/>
                      <a:pt x="120" y="124"/>
                      <a:pt x="120" y="124"/>
                    </a:cubicBezTo>
                    <a:lnTo>
                      <a:pt x="120" y="164"/>
                    </a:lnTo>
                    <a:close/>
                    <a:moveTo>
                      <a:pt x="132" y="52"/>
                    </a:moveTo>
                    <a:cubicBezTo>
                      <a:pt x="116" y="52"/>
                      <a:pt x="116" y="52"/>
                      <a:pt x="116" y="52"/>
                    </a:cubicBezTo>
                    <a:cubicBezTo>
                      <a:pt x="109" y="52"/>
                      <a:pt x="104" y="57"/>
                      <a:pt x="104" y="6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11"/>
                      <a:pt x="109" y="116"/>
                      <a:pt x="116" y="116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9" y="116"/>
                      <a:pt x="144" y="111"/>
                      <a:pt x="144" y="10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57"/>
                      <a:pt x="139" y="52"/>
                      <a:pt x="132" y="52"/>
                    </a:cubicBezTo>
                    <a:close/>
                    <a:moveTo>
                      <a:pt x="136" y="104"/>
                    </a:moveTo>
                    <a:cubicBezTo>
                      <a:pt x="136" y="106"/>
                      <a:pt x="134" y="108"/>
                      <a:pt x="132" y="108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4" y="108"/>
                      <a:pt x="112" y="106"/>
                      <a:pt x="112" y="104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2"/>
                      <a:pt x="114" y="60"/>
                      <a:pt x="116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4" y="60"/>
                      <a:pt x="136" y="62"/>
                      <a:pt x="136" y="64"/>
                    </a:cubicBezTo>
                    <a:lnTo>
                      <a:pt x="136" y="104"/>
                    </a:lnTo>
                    <a:close/>
                    <a:moveTo>
                      <a:pt x="180" y="40"/>
                    </a:moveTo>
                    <a:cubicBezTo>
                      <a:pt x="172" y="40"/>
                      <a:pt x="172" y="40"/>
                      <a:pt x="172" y="40"/>
                    </a:cubicBezTo>
                    <a:cubicBezTo>
                      <a:pt x="172" y="84"/>
                      <a:pt x="172" y="84"/>
                      <a:pt x="172" y="84"/>
                    </a:cubicBezTo>
                    <a:cubicBezTo>
                      <a:pt x="180" y="84"/>
                      <a:pt x="180" y="84"/>
                      <a:pt x="180" y="84"/>
                    </a:cubicBezTo>
                    <a:lnTo>
                      <a:pt x="180" y="40"/>
                    </a:lnTo>
                    <a:close/>
                    <a:moveTo>
                      <a:pt x="172" y="204"/>
                    </a:moveTo>
                    <a:cubicBezTo>
                      <a:pt x="180" y="204"/>
                      <a:pt x="180" y="204"/>
                      <a:pt x="180" y="204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72" y="164"/>
                      <a:pt x="172" y="164"/>
                      <a:pt x="172" y="164"/>
                    </a:cubicBezTo>
                    <a:lnTo>
                      <a:pt x="172" y="204"/>
                    </a:lnTo>
                    <a:close/>
                    <a:moveTo>
                      <a:pt x="184" y="92"/>
                    </a:moveTo>
                    <a:cubicBezTo>
                      <a:pt x="168" y="92"/>
                      <a:pt x="168" y="92"/>
                      <a:pt x="168" y="92"/>
                    </a:cubicBezTo>
                    <a:cubicBezTo>
                      <a:pt x="161" y="92"/>
                      <a:pt x="156" y="97"/>
                      <a:pt x="156" y="104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6" y="151"/>
                      <a:pt x="161" y="156"/>
                      <a:pt x="168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91" y="156"/>
                      <a:pt x="196" y="151"/>
                      <a:pt x="196" y="144"/>
                    </a:cubicBezTo>
                    <a:cubicBezTo>
                      <a:pt x="196" y="104"/>
                      <a:pt x="196" y="104"/>
                      <a:pt x="196" y="104"/>
                    </a:cubicBezTo>
                    <a:cubicBezTo>
                      <a:pt x="196" y="97"/>
                      <a:pt x="191" y="92"/>
                      <a:pt x="184" y="92"/>
                    </a:cubicBezTo>
                    <a:close/>
                    <a:moveTo>
                      <a:pt x="188" y="144"/>
                    </a:moveTo>
                    <a:cubicBezTo>
                      <a:pt x="188" y="146"/>
                      <a:pt x="186" y="148"/>
                      <a:pt x="184" y="148"/>
                    </a:cubicBez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6" y="148"/>
                      <a:pt x="164" y="146"/>
                      <a:pt x="164" y="144"/>
                    </a:cubicBezTo>
                    <a:cubicBezTo>
                      <a:pt x="164" y="104"/>
                      <a:pt x="164" y="104"/>
                      <a:pt x="164" y="104"/>
                    </a:cubicBezTo>
                    <a:cubicBezTo>
                      <a:pt x="164" y="102"/>
                      <a:pt x="166" y="100"/>
                      <a:pt x="168" y="100"/>
                    </a:cubicBezTo>
                    <a:cubicBezTo>
                      <a:pt x="184" y="100"/>
                      <a:pt x="184" y="100"/>
                      <a:pt x="184" y="100"/>
                    </a:cubicBezTo>
                    <a:cubicBezTo>
                      <a:pt x="186" y="100"/>
                      <a:pt x="188" y="102"/>
                      <a:pt x="188" y="104"/>
                    </a:cubicBezTo>
                    <a:lnTo>
                      <a:pt x="188" y="1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5" name="Google Shape;625;p67"/>
          <p:cNvGrpSpPr/>
          <p:nvPr/>
        </p:nvGrpSpPr>
        <p:grpSpPr>
          <a:xfrm>
            <a:off x="2013657" y="3939396"/>
            <a:ext cx="3070315" cy="614283"/>
            <a:chOff x="1099257" y="3939396"/>
            <a:chExt cx="3070315" cy="614283"/>
          </a:xfrm>
        </p:grpSpPr>
        <p:sp>
          <p:nvSpPr>
            <p:cNvPr id="626" name="Google Shape;626;p67"/>
            <p:cNvSpPr txBox="1"/>
            <p:nvPr/>
          </p:nvSpPr>
          <p:spPr>
            <a:xfrm>
              <a:off x="1668772" y="3939396"/>
              <a:ext cx="2500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0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Cast</a:t>
              </a:r>
              <a:endParaRPr sz="1600" b="1">
                <a:solidFill>
                  <a:srgbClr val="595959"/>
                </a:solidFill>
              </a:endParaRPr>
            </a:p>
          </p:txBody>
        </p:sp>
        <p:grpSp>
          <p:nvGrpSpPr>
            <p:cNvPr id="627" name="Google Shape;627;p67"/>
            <p:cNvGrpSpPr/>
            <p:nvPr/>
          </p:nvGrpSpPr>
          <p:grpSpPr>
            <a:xfrm>
              <a:off x="1099257" y="4027779"/>
              <a:ext cx="525900" cy="525900"/>
              <a:chOff x="1099257" y="4027779"/>
              <a:chExt cx="525900" cy="525900"/>
            </a:xfrm>
          </p:grpSpPr>
          <p:sp>
            <p:nvSpPr>
              <p:cNvPr id="628" name="Google Shape;628;p67"/>
              <p:cNvSpPr/>
              <p:nvPr/>
            </p:nvSpPr>
            <p:spPr>
              <a:xfrm>
                <a:off x="1099257" y="4027779"/>
                <a:ext cx="525900" cy="5259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rgbClr val="2C3954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67"/>
              <p:cNvSpPr/>
              <p:nvPr/>
            </p:nvSpPr>
            <p:spPr>
              <a:xfrm>
                <a:off x="1251061" y="4185792"/>
                <a:ext cx="222366" cy="209949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04" extrusionOk="0">
                    <a:moveTo>
                      <a:pt x="216" y="44"/>
                    </a:moveTo>
                    <a:cubicBezTo>
                      <a:pt x="216" y="37"/>
                      <a:pt x="211" y="32"/>
                      <a:pt x="20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5" y="32"/>
                      <a:pt x="0" y="37"/>
                      <a:pt x="0" y="4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80"/>
                    </a:cubicBezTo>
                    <a:cubicBezTo>
                      <a:pt x="0" y="103"/>
                      <a:pt x="46" y="121"/>
                      <a:pt x="108" y="121"/>
                    </a:cubicBezTo>
                    <a:cubicBezTo>
                      <a:pt x="170" y="121"/>
                      <a:pt x="216" y="103"/>
                      <a:pt x="216" y="80"/>
                    </a:cubicBezTo>
                    <a:cubicBezTo>
                      <a:pt x="216" y="79"/>
                      <a:pt x="216" y="79"/>
                      <a:pt x="216" y="79"/>
                    </a:cubicBezTo>
                    <a:cubicBezTo>
                      <a:pt x="216" y="78"/>
                      <a:pt x="216" y="78"/>
                      <a:pt x="216" y="78"/>
                    </a:cubicBezTo>
                    <a:lnTo>
                      <a:pt x="216" y="44"/>
                    </a:lnTo>
                    <a:close/>
                    <a:moveTo>
                      <a:pt x="208" y="79"/>
                    </a:moveTo>
                    <a:cubicBezTo>
                      <a:pt x="208" y="79"/>
                      <a:pt x="208" y="80"/>
                      <a:pt x="208" y="80"/>
                    </a:cubicBezTo>
                    <a:cubicBezTo>
                      <a:pt x="208" y="95"/>
                      <a:pt x="167" y="113"/>
                      <a:pt x="108" y="113"/>
                    </a:cubicBezTo>
                    <a:cubicBezTo>
                      <a:pt x="49" y="113"/>
                      <a:pt x="8" y="95"/>
                      <a:pt x="8" y="80"/>
                    </a:cubicBezTo>
                    <a:cubicBezTo>
                      <a:pt x="8" y="80"/>
                      <a:pt x="8" y="79"/>
                      <a:pt x="8" y="7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1"/>
                      <a:pt x="10" y="40"/>
                      <a:pt x="1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6" y="40"/>
                      <a:pt x="208" y="41"/>
                      <a:pt x="208" y="44"/>
                    </a:cubicBezTo>
                    <a:cubicBezTo>
                      <a:pt x="208" y="78"/>
                      <a:pt x="208" y="78"/>
                      <a:pt x="208" y="78"/>
                    </a:cubicBezTo>
                    <a:cubicBezTo>
                      <a:pt x="208" y="79"/>
                      <a:pt x="208" y="79"/>
                      <a:pt x="208" y="79"/>
                    </a:cubicBezTo>
                    <a:close/>
                    <a:moveTo>
                      <a:pt x="212" y="108"/>
                    </a:moveTo>
                    <a:cubicBezTo>
                      <a:pt x="210" y="108"/>
                      <a:pt x="208" y="110"/>
                      <a:pt x="208" y="112"/>
                    </a:cubicBezTo>
                    <a:cubicBezTo>
                      <a:pt x="208" y="196"/>
                      <a:pt x="208" y="196"/>
                      <a:pt x="20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0"/>
                      <a:pt x="6" y="108"/>
                      <a:pt x="4" y="108"/>
                    </a:cubicBezTo>
                    <a:cubicBezTo>
                      <a:pt x="2" y="108"/>
                      <a:pt x="0" y="110"/>
                      <a:pt x="0" y="112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16" y="112"/>
                      <a:pt x="216" y="112"/>
                      <a:pt x="216" y="112"/>
                    </a:cubicBezTo>
                    <a:cubicBezTo>
                      <a:pt x="216" y="110"/>
                      <a:pt x="214" y="108"/>
                      <a:pt x="212" y="108"/>
                    </a:cubicBezTo>
                    <a:close/>
                    <a:moveTo>
                      <a:pt x="128" y="140"/>
                    </a:moveTo>
                    <a:cubicBezTo>
                      <a:pt x="130" y="140"/>
                      <a:pt x="132" y="138"/>
                      <a:pt x="132" y="136"/>
                    </a:cubicBezTo>
                    <a:cubicBezTo>
                      <a:pt x="132" y="134"/>
                      <a:pt x="130" y="132"/>
                      <a:pt x="128" y="132"/>
                    </a:cubicBezTo>
                    <a:cubicBezTo>
                      <a:pt x="88" y="132"/>
                      <a:pt x="88" y="132"/>
                      <a:pt x="88" y="132"/>
                    </a:cubicBezTo>
                    <a:cubicBezTo>
                      <a:pt x="86" y="132"/>
                      <a:pt x="84" y="134"/>
                      <a:pt x="84" y="136"/>
                    </a:cubicBezTo>
                    <a:cubicBezTo>
                      <a:pt x="84" y="138"/>
                      <a:pt x="86" y="140"/>
                      <a:pt x="88" y="140"/>
                    </a:cubicBezTo>
                    <a:lnTo>
                      <a:pt x="128" y="140"/>
                    </a:lnTo>
                    <a:close/>
                    <a:moveTo>
                      <a:pt x="64" y="28"/>
                    </a:moveTo>
                    <a:cubicBezTo>
                      <a:pt x="66" y="28"/>
                      <a:pt x="68" y="26"/>
                      <a:pt x="68" y="24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0"/>
                      <a:pt x="70" y="8"/>
                      <a:pt x="71" y="8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2" y="8"/>
                      <a:pt x="144" y="10"/>
                      <a:pt x="144" y="12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44" y="26"/>
                      <a:pt x="146" y="28"/>
                      <a:pt x="148" y="28"/>
                    </a:cubicBezTo>
                    <a:cubicBezTo>
                      <a:pt x="150" y="28"/>
                      <a:pt x="152" y="26"/>
                      <a:pt x="152" y="24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47" y="0"/>
                      <a:pt x="14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65" y="0"/>
                      <a:pt x="60" y="6"/>
                      <a:pt x="60" y="12"/>
                    </a:cubicBezTo>
                    <a:cubicBezTo>
                      <a:pt x="60" y="24"/>
                      <a:pt x="60" y="24"/>
                      <a:pt x="60" y="24"/>
                    </a:cubicBezTo>
                    <a:cubicBezTo>
                      <a:pt x="60" y="26"/>
                      <a:pt x="62" y="28"/>
                      <a:pt x="64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0" name="Google Shape;630;p67"/>
          <p:cNvSpPr txBox="1"/>
          <p:nvPr/>
        </p:nvSpPr>
        <p:spPr>
          <a:xfrm>
            <a:off x="4579450" y="3044288"/>
            <a:ext cx="53124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Fusion &amp; Adaptation</a:t>
            </a:r>
            <a:endParaRPr sz="2400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1" name="Google Shape;631;p67"/>
          <p:cNvSpPr txBox="1"/>
          <p:nvPr/>
        </p:nvSpPr>
        <p:spPr>
          <a:xfrm>
            <a:off x="4571425" y="3565100"/>
            <a:ext cx="4808400" cy="1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 &amp; Relation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2" name="Google Shape;632;p67"/>
          <p:cNvSpPr txBox="1"/>
          <p:nvPr/>
        </p:nvSpPr>
        <p:spPr>
          <a:xfrm>
            <a:off x="4573050" y="4570550"/>
            <a:ext cx="4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 for Online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3" name="Google Shape;633;p67"/>
          <p:cNvSpPr txBox="1"/>
          <p:nvPr/>
        </p:nvSpPr>
        <p:spPr>
          <a:xfrm>
            <a:off x="1745450" y="358750"/>
            <a:ext cx="63591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60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sz="6000" b="1" i="0" u="none" strike="noStrike" cap="none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8"/>
          <p:cNvSpPr/>
          <p:nvPr/>
        </p:nvSpPr>
        <p:spPr>
          <a:xfrm>
            <a:off x="-944575" y="-607148"/>
            <a:ext cx="2451300" cy="2451300"/>
          </a:xfrm>
          <a:prstGeom prst="ellipse">
            <a:avLst/>
          </a:prstGeom>
          <a:solidFill>
            <a:srgbClr val="2D4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7987" y="-2"/>
            <a:ext cx="9144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8"/>
          <p:cNvSpPr txBox="1"/>
          <p:nvPr/>
        </p:nvSpPr>
        <p:spPr>
          <a:xfrm>
            <a:off x="683711" y="1321637"/>
            <a:ext cx="1415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8"/>
          <p:cNvSpPr txBox="1"/>
          <p:nvPr/>
        </p:nvSpPr>
        <p:spPr>
          <a:xfrm>
            <a:off x="876515" y="503492"/>
            <a:ext cx="37977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1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rgbClr val="2D408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endParaRPr sz="7200" b="1" i="0" u="none" strike="noStrike" cap="none">
              <a:solidFill>
                <a:srgbClr val="2D40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8"/>
          <p:cNvSpPr txBox="1"/>
          <p:nvPr/>
        </p:nvSpPr>
        <p:spPr>
          <a:xfrm>
            <a:off x="4364924" y="1518946"/>
            <a:ext cx="7104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2D40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8"/>
          <p:cNvSpPr/>
          <p:nvPr/>
        </p:nvSpPr>
        <p:spPr>
          <a:xfrm>
            <a:off x="6953530" y="295188"/>
            <a:ext cx="7104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8"/>
          <p:cNvSpPr/>
          <p:nvPr/>
        </p:nvSpPr>
        <p:spPr>
          <a:xfrm>
            <a:off x="7843771" y="295188"/>
            <a:ext cx="9541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Google Shape;646;p68"/>
          <p:cNvSpPr/>
          <p:nvPr/>
        </p:nvSpPr>
        <p:spPr>
          <a:xfrm>
            <a:off x="9003317" y="295188"/>
            <a:ext cx="8835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7" name="Google Shape;647;p68"/>
          <p:cNvSpPr/>
          <p:nvPr/>
        </p:nvSpPr>
        <p:spPr>
          <a:xfrm>
            <a:off x="10128110" y="295188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8" name="Google Shape;648;p68"/>
          <p:cNvSpPr/>
          <p:nvPr/>
        </p:nvSpPr>
        <p:spPr>
          <a:xfrm>
            <a:off x="10817590" y="295188"/>
            <a:ext cx="11448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68"/>
          <p:cNvSpPr txBox="1"/>
          <p:nvPr/>
        </p:nvSpPr>
        <p:spPr>
          <a:xfrm>
            <a:off x="471950" y="3389675"/>
            <a:ext cx="3893100" cy="31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 i="0" u="none" strike="noStrike" cap="none">
                <a:solidFill>
                  <a:srgbClr val="2D4082"/>
                </a:solidFill>
                <a:latin typeface="Comic Sans MS"/>
                <a:ea typeface="Comic Sans MS"/>
                <a:cs typeface="Comic Sans MS"/>
                <a:sym typeface="Comic Sans MS"/>
              </a:rPr>
              <a:t>GROUP MEMBERS:</a:t>
            </a:r>
            <a:endParaRPr sz="2200" i="0" u="none" strike="noStrike" cap="none">
              <a:solidFill>
                <a:srgbClr val="2D408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ZENG SINING</a:t>
            </a:r>
            <a:endParaRPr sz="220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 HUIQING</a:t>
            </a:r>
            <a:endParaRPr sz="220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LUO YI</a:t>
            </a:r>
            <a:endParaRPr sz="220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HUANG YANGMING</a:t>
            </a:r>
            <a:endParaRPr sz="220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>
            <a:spLocks noGrp="1"/>
          </p:cNvSpPr>
          <p:nvPr>
            <p:ph type="body" idx="1"/>
          </p:nvPr>
        </p:nvSpPr>
        <p:spPr>
          <a:xfrm>
            <a:off x="1262744" y="560955"/>
            <a:ext cx="9666600" cy="5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9"/>
          <p:cNvSpPr txBox="1">
            <a:spLocks noGrp="1"/>
          </p:cNvSpPr>
          <p:nvPr>
            <p:ph type="body" idx="2"/>
          </p:nvPr>
        </p:nvSpPr>
        <p:spPr>
          <a:xfrm>
            <a:off x="3940630" y="262366"/>
            <a:ext cx="4310700" cy="29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inal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0"/>
          <p:cNvPicPr preferRelativeResize="0"/>
          <p:nvPr/>
        </p:nvPicPr>
        <p:blipFill rotWithShape="1">
          <a:blip r:embed="rId3">
            <a:alphaModFix/>
          </a:blip>
          <a:srcRect l="3903" t="13368" r="3982" b="12734"/>
          <a:stretch/>
        </p:blipFill>
        <p:spPr>
          <a:xfrm flipH="1">
            <a:off x="-2" y="-1"/>
            <a:ext cx="11586413" cy="6863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/>
          <p:nvPr/>
        </p:nvSpPr>
        <p:spPr>
          <a:xfrm>
            <a:off x="854242" y="385011"/>
            <a:ext cx="4584032" cy="7218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6894095" y="176464"/>
            <a:ext cx="4844700" cy="428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8438146" y="3520156"/>
            <a:ext cx="3485149" cy="30611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0"/>
          <p:cNvSpPr/>
          <p:nvPr/>
        </p:nvSpPr>
        <p:spPr>
          <a:xfrm>
            <a:off x="5985709" y="1804737"/>
            <a:ext cx="3485100" cy="5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50"/>
          <p:cNvGrpSpPr/>
          <p:nvPr/>
        </p:nvGrpSpPr>
        <p:grpSpPr>
          <a:xfrm>
            <a:off x="816923" y="736540"/>
            <a:ext cx="285750" cy="292462"/>
            <a:chOff x="1200150" y="603890"/>
            <a:chExt cx="285750" cy="292462"/>
          </a:xfrm>
        </p:grpSpPr>
        <p:sp>
          <p:nvSpPr>
            <p:cNvPr id="339" name="Google Shape;339;p50"/>
            <p:cNvSpPr/>
            <p:nvPr/>
          </p:nvSpPr>
          <p:spPr>
            <a:xfrm>
              <a:off x="1281568" y="603890"/>
              <a:ext cx="204332" cy="204332"/>
            </a:xfrm>
            <a:prstGeom prst="rect">
              <a:avLst/>
            </a:prstGeom>
            <a:solidFill>
              <a:srgbClr val="66A0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0"/>
            <p:cNvSpPr/>
            <p:nvPr/>
          </p:nvSpPr>
          <p:spPr>
            <a:xfrm>
              <a:off x="1200150" y="692020"/>
              <a:ext cx="204332" cy="204332"/>
            </a:xfrm>
            <a:prstGeom prst="rect">
              <a:avLst/>
            </a:prstGeom>
            <a:solidFill>
              <a:srgbClr val="2D408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50"/>
          <p:cNvSpPr txBox="1"/>
          <p:nvPr/>
        </p:nvSpPr>
        <p:spPr>
          <a:xfrm>
            <a:off x="1399450" y="421099"/>
            <a:ext cx="40389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CONTENTS</a:t>
            </a:r>
            <a:endParaRPr sz="5400" b="1" i="0" u="none" strike="noStrike" cap="none">
              <a:solidFill>
                <a:srgbClr val="F2B40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42" name="Google Shape;342;p50"/>
          <p:cNvGrpSpPr/>
          <p:nvPr/>
        </p:nvGrpSpPr>
        <p:grpSpPr>
          <a:xfrm>
            <a:off x="7689949" y="1689069"/>
            <a:ext cx="4454089" cy="616502"/>
            <a:chOff x="8902746" y="3110642"/>
            <a:chExt cx="4197615" cy="616502"/>
          </a:xfrm>
        </p:grpSpPr>
        <p:sp>
          <p:nvSpPr>
            <p:cNvPr id="343" name="Google Shape;343;p50"/>
            <p:cNvSpPr/>
            <p:nvPr/>
          </p:nvSpPr>
          <p:spPr>
            <a:xfrm>
              <a:off x="9052247" y="3303006"/>
              <a:ext cx="317500" cy="231775"/>
            </a:xfrm>
            <a:custGeom>
              <a:avLst/>
              <a:gdLst/>
              <a:ahLst/>
              <a:cxnLst/>
              <a:rect l="l" t="t" r="r" b="b"/>
              <a:pathLst>
                <a:path w="220" h="160" extrusionOk="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8902746" y="3110642"/>
              <a:ext cx="616502" cy="616502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0"/>
            <p:cNvSpPr txBox="1"/>
            <p:nvPr/>
          </p:nvSpPr>
          <p:spPr>
            <a:xfrm>
              <a:off x="9558261" y="3186842"/>
              <a:ext cx="354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4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Content</a:t>
              </a:r>
              <a:endParaRPr sz="2400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46" name="Google Shape;346;p50"/>
          <p:cNvGrpSpPr/>
          <p:nvPr/>
        </p:nvGrpSpPr>
        <p:grpSpPr>
          <a:xfrm>
            <a:off x="7689949" y="2574809"/>
            <a:ext cx="3594928" cy="616502"/>
            <a:chOff x="8902746" y="4345701"/>
            <a:chExt cx="3387926" cy="616502"/>
          </a:xfrm>
        </p:grpSpPr>
        <p:sp>
          <p:nvSpPr>
            <p:cNvPr id="347" name="Google Shape;347;p50"/>
            <p:cNvSpPr/>
            <p:nvPr/>
          </p:nvSpPr>
          <p:spPr>
            <a:xfrm>
              <a:off x="9075266" y="4514252"/>
              <a:ext cx="271463" cy="279400"/>
            </a:xfrm>
            <a:custGeom>
              <a:avLst/>
              <a:gdLst/>
              <a:ahLst/>
              <a:cxnLst/>
              <a:rect l="l" t="t" r="r" b="b"/>
              <a:pathLst>
                <a:path w="188" h="192" extrusionOk="0">
                  <a:moveTo>
                    <a:pt x="94" y="96"/>
                  </a:moveTo>
                  <a:cubicBezTo>
                    <a:pt x="147" y="96"/>
                    <a:pt x="188" y="75"/>
                    <a:pt x="188" y="48"/>
                  </a:cubicBezTo>
                  <a:cubicBezTo>
                    <a:pt x="188" y="21"/>
                    <a:pt x="147" y="0"/>
                    <a:pt x="94" y="0"/>
                  </a:cubicBezTo>
                  <a:cubicBezTo>
                    <a:pt x="41" y="0"/>
                    <a:pt x="0" y="21"/>
                    <a:pt x="0" y="48"/>
                  </a:cubicBezTo>
                  <a:cubicBezTo>
                    <a:pt x="0" y="75"/>
                    <a:pt x="41" y="96"/>
                    <a:pt x="94" y="96"/>
                  </a:cubicBezTo>
                  <a:close/>
                  <a:moveTo>
                    <a:pt x="94" y="8"/>
                  </a:moveTo>
                  <a:cubicBezTo>
                    <a:pt x="141" y="8"/>
                    <a:pt x="180" y="26"/>
                    <a:pt x="180" y="48"/>
                  </a:cubicBezTo>
                  <a:cubicBezTo>
                    <a:pt x="180" y="70"/>
                    <a:pt x="141" y="88"/>
                    <a:pt x="94" y="88"/>
                  </a:cubicBezTo>
                  <a:cubicBezTo>
                    <a:pt x="47" y="88"/>
                    <a:pt x="8" y="70"/>
                    <a:pt x="8" y="48"/>
                  </a:cubicBezTo>
                  <a:cubicBezTo>
                    <a:pt x="8" y="26"/>
                    <a:pt x="47" y="8"/>
                    <a:pt x="94" y="8"/>
                  </a:cubicBezTo>
                  <a:close/>
                  <a:moveTo>
                    <a:pt x="94" y="120"/>
                  </a:moveTo>
                  <a:cubicBezTo>
                    <a:pt x="47" y="120"/>
                    <a:pt x="8" y="102"/>
                    <a:pt x="8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07"/>
                    <a:pt x="41" y="128"/>
                    <a:pt x="94" y="128"/>
                  </a:cubicBezTo>
                  <a:cubicBezTo>
                    <a:pt x="147" y="128"/>
                    <a:pt x="188" y="107"/>
                    <a:pt x="188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102"/>
                    <a:pt x="141" y="120"/>
                    <a:pt x="94" y="120"/>
                  </a:cubicBezTo>
                  <a:close/>
                  <a:moveTo>
                    <a:pt x="94" y="152"/>
                  </a:moveTo>
                  <a:cubicBezTo>
                    <a:pt x="47" y="152"/>
                    <a:pt x="8" y="134"/>
                    <a:pt x="8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9"/>
                    <a:pt x="41" y="160"/>
                    <a:pt x="94" y="160"/>
                  </a:cubicBezTo>
                  <a:cubicBezTo>
                    <a:pt x="147" y="160"/>
                    <a:pt x="188" y="139"/>
                    <a:pt x="188" y="112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34"/>
                    <a:pt x="141" y="152"/>
                    <a:pt x="94" y="152"/>
                  </a:cubicBezTo>
                  <a:close/>
                  <a:moveTo>
                    <a:pt x="94" y="184"/>
                  </a:moveTo>
                  <a:cubicBezTo>
                    <a:pt x="47" y="184"/>
                    <a:pt x="8" y="166"/>
                    <a:pt x="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71"/>
                    <a:pt x="41" y="192"/>
                    <a:pt x="94" y="192"/>
                  </a:cubicBezTo>
                  <a:cubicBezTo>
                    <a:pt x="147" y="192"/>
                    <a:pt x="188" y="171"/>
                    <a:pt x="188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0" y="166"/>
                    <a:pt x="141" y="184"/>
                    <a:pt x="94" y="184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8902746" y="4345701"/>
              <a:ext cx="616502" cy="616502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0"/>
            <p:cNvSpPr txBox="1"/>
            <p:nvPr/>
          </p:nvSpPr>
          <p:spPr>
            <a:xfrm>
              <a:off x="9558272" y="4498092"/>
              <a:ext cx="273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4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Cast</a:t>
              </a:r>
              <a:endParaRPr sz="2400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50" name="Google Shape;350;p50"/>
          <p:cNvGrpSpPr/>
          <p:nvPr/>
        </p:nvGrpSpPr>
        <p:grpSpPr>
          <a:xfrm>
            <a:off x="7689949" y="813603"/>
            <a:ext cx="4168855" cy="616500"/>
            <a:chOff x="8902746" y="1875583"/>
            <a:chExt cx="3928805" cy="616500"/>
          </a:xfrm>
        </p:grpSpPr>
        <p:sp>
          <p:nvSpPr>
            <p:cNvPr id="351" name="Google Shape;351;p50"/>
            <p:cNvSpPr/>
            <p:nvPr/>
          </p:nvSpPr>
          <p:spPr>
            <a:xfrm>
              <a:off x="8902746" y="1875583"/>
              <a:ext cx="616500" cy="6165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0"/>
            <p:cNvSpPr txBox="1"/>
            <p:nvPr/>
          </p:nvSpPr>
          <p:spPr>
            <a:xfrm>
              <a:off x="9558251" y="1951772"/>
              <a:ext cx="327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4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Catastrophe</a:t>
              </a:r>
              <a:endParaRPr sz="2400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9065741" y="2056834"/>
              <a:ext cx="290513" cy="254000"/>
            </a:xfrm>
            <a:custGeom>
              <a:avLst/>
              <a:gdLst/>
              <a:ahLst/>
              <a:cxnLst/>
              <a:rect l="l" t="t" r="r" b="b"/>
              <a:pathLst>
                <a:path w="200" h="176" extrusionOk="0">
                  <a:moveTo>
                    <a:pt x="90" y="8"/>
                  </a:moveTo>
                  <a:cubicBezTo>
                    <a:pt x="126" y="8"/>
                    <a:pt x="159" y="32"/>
                    <a:pt x="169" y="66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65" y="26"/>
                    <a:pt x="130" y="0"/>
                    <a:pt x="90" y="0"/>
                  </a:cubicBezTo>
                  <a:cubicBezTo>
                    <a:pt x="75" y="0"/>
                    <a:pt x="59" y="4"/>
                    <a:pt x="46" y="1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62" y="11"/>
                    <a:pt x="76" y="8"/>
                    <a:pt x="90" y="8"/>
                  </a:cubicBezTo>
                  <a:close/>
                  <a:moveTo>
                    <a:pt x="92" y="84"/>
                  </a:moveTo>
                  <a:cubicBezTo>
                    <a:pt x="92" y="86"/>
                    <a:pt x="92" y="86"/>
                    <a:pt x="92" y="8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8" y="45"/>
                    <a:pt x="0" y="66"/>
                    <a:pt x="0" y="88"/>
                  </a:cubicBezTo>
                  <a:cubicBezTo>
                    <a:pt x="0" y="136"/>
                    <a:pt x="40" y="176"/>
                    <a:pt x="90" y="176"/>
                  </a:cubicBezTo>
                  <a:cubicBezTo>
                    <a:pt x="112" y="176"/>
                    <a:pt x="133" y="168"/>
                    <a:pt x="149" y="154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2" y="166"/>
                    <a:pt x="172" y="166"/>
                    <a:pt x="172" y="166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69" y="134"/>
                    <a:pt x="179" y="114"/>
                    <a:pt x="18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84"/>
                    <a:pt x="200" y="84"/>
                    <a:pt x="200" y="84"/>
                  </a:cubicBezTo>
                  <a:lnTo>
                    <a:pt x="92" y="84"/>
                  </a:lnTo>
                  <a:close/>
                  <a:moveTo>
                    <a:pt x="90" y="168"/>
                  </a:moveTo>
                  <a:cubicBezTo>
                    <a:pt x="45" y="168"/>
                    <a:pt x="8" y="132"/>
                    <a:pt x="8" y="88"/>
                  </a:cubicBezTo>
                  <a:cubicBezTo>
                    <a:pt x="8" y="68"/>
                    <a:pt x="15" y="49"/>
                    <a:pt x="29" y="34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29" y="161"/>
                    <a:pt x="110" y="168"/>
                    <a:pt x="90" y="168"/>
                  </a:cubicBezTo>
                  <a:close/>
                  <a:moveTo>
                    <a:pt x="149" y="143"/>
                  </a:moveTo>
                  <a:cubicBezTo>
                    <a:pt x="98" y="92"/>
                    <a:pt x="98" y="92"/>
                    <a:pt x="9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112"/>
                    <a:pt x="162" y="130"/>
                    <a:pt x="149" y="143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50"/>
          <p:cNvGrpSpPr/>
          <p:nvPr/>
        </p:nvGrpSpPr>
        <p:grpSpPr>
          <a:xfrm>
            <a:off x="7689949" y="3489929"/>
            <a:ext cx="4454089" cy="616502"/>
            <a:chOff x="8902746" y="3110642"/>
            <a:chExt cx="4197615" cy="616502"/>
          </a:xfrm>
        </p:grpSpPr>
        <p:sp>
          <p:nvSpPr>
            <p:cNvPr id="355" name="Google Shape;355;p50"/>
            <p:cNvSpPr/>
            <p:nvPr/>
          </p:nvSpPr>
          <p:spPr>
            <a:xfrm>
              <a:off x="9052247" y="3303006"/>
              <a:ext cx="317500" cy="231775"/>
            </a:xfrm>
            <a:custGeom>
              <a:avLst/>
              <a:gdLst/>
              <a:ahLst/>
              <a:cxnLst/>
              <a:rect l="l" t="t" r="r" b="b"/>
              <a:pathLst>
                <a:path w="220" h="160" extrusionOk="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8902746" y="3110642"/>
              <a:ext cx="616502" cy="616502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0"/>
            <p:cNvSpPr txBox="1"/>
            <p:nvPr/>
          </p:nvSpPr>
          <p:spPr>
            <a:xfrm>
              <a:off x="9558261" y="3263042"/>
              <a:ext cx="354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4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Channel</a:t>
              </a:r>
              <a:endParaRPr sz="2400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58" name="Google Shape;358;p50"/>
          <p:cNvGrpSpPr/>
          <p:nvPr/>
        </p:nvGrpSpPr>
        <p:grpSpPr>
          <a:xfrm>
            <a:off x="7689949" y="4404329"/>
            <a:ext cx="4454089" cy="616500"/>
            <a:chOff x="8902746" y="3110642"/>
            <a:chExt cx="4197615" cy="616500"/>
          </a:xfrm>
        </p:grpSpPr>
        <p:sp>
          <p:nvSpPr>
            <p:cNvPr id="359" name="Google Shape;359;p50"/>
            <p:cNvSpPr/>
            <p:nvPr/>
          </p:nvSpPr>
          <p:spPr>
            <a:xfrm>
              <a:off x="9052247" y="3303006"/>
              <a:ext cx="317500" cy="231775"/>
            </a:xfrm>
            <a:custGeom>
              <a:avLst/>
              <a:gdLst/>
              <a:ahLst/>
              <a:cxnLst/>
              <a:rect l="l" t="t" r="r" b="b"/>
              <a:pathLst>
                <a:path w="220" h="160" extrusionOk="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8902746" y="3110642"/>
              <a:ext cx="616500" cy="6165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0"/>
            <p:cNvSpPr txBox="1"/>
            <p:nvPr/>
          </p:nvSpPr>
          <p:spPr>
            <a:xfrm>
              <a:off x="9558261" y="3263042"/>
              <a:ext cx="354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400" b="1">
                  <a:solidFill>
                    <a:srgbClr val="F2B40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Conclusion</a:t>
              </a:r>
              <a:endParaRPr sz="2400" i="0" u="none" strike="noStrike" cap="none">
                <a:solidFill>
                  <a:srgbClr val="F2B40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1"/>
          <p:cNvPicPr preferRelativeResize="0"/>
          <p:nvPr/>
        </p:nvPicPr>
        <p:blipFill rotWithShape="1">
          <a:blip r:embed="rId3">
            <a:alphaModFix/>
          </a:blip>
          <a:srcRect l="4109" t="13052" r="3341" b="13369"/>
          <a:stretch/>
        </p:blipFill>
        <p:spPr>
          <a:xfrm>
            <a:off x="553453" y="0"/>
            <a:ext cx="116385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/>
          <p:nvPr/>
        </p:nvSpPr>
        <p:spPr>
          <a:xfrm>
            <a:off x="2995862" y="1461837"/>
            <a:ext cx="2863500" cy="156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51"/>
          <p:cNvGrpSpPr/>
          <p:nvPr/>
        </p:nvGrpSpPr>
        <p:grpSpPr>
          <a:xfrm>
            <a:off x="842211" y="116306"/>
            <a:ext cx="9172215" cy="5454331"/>
            <a:chOff x="842211" y="116306"/>
            <a:chExt cx="9172215" cy="5454331"/>
          </a:xfrm>
        </p:grpSpPr>
        <p:sp>
          <p:nvSpPr>
            <p:cNvPr id="370" name="Google Shape;370;p51"/>
            <p:cNvSpPr/>
            <p:nvPr/>
          </p:nvSpPr>
          <p:spPr>
            <a:xfrm>
              <a:off x="842211" y="204537"/>
              <a:ext cx="2863500" cy="536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1"/>
            <p:cNvSpPr/>
            <p:nvPr/>
          </p:nvSpPr>
          <p:spPr>
            <a:xfrm>
              <a:off x="3705726" y="116306"/>
              <a:ext cx="6308700" cy="6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1"/>
            <p:cNvSpPr/>
            <p:nvPr/>
          </p:nvSpPr>
          <p:spPr>
            <a:xfrm>
              <a:off x="2273968" y="2334127"/>
              <a:ext cx="2863500" cy="1568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51"/>
          <p:cNvSpPr/>
          <p:nvPr/>
        </p:nvSpPr>
        <p:spPr>
          <a:xfrm>
            <a:off x="5448298" y="2404310"/>
            <a:ext cx="822300" cy="62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1"/>
          <p:cNvSpPr/>
          <p:nvPr/>
        </p:nvSpPr>
        <p:spPr>
          <a:xfrm>
            <a:off x="5976979" y="2346158"/>
            <a:ext cx="123032" cy="745958"/>
          </a:xfrm>
          <a:custGeom>
            <a:avLst/>
            <a:gdLst/>
            <a:ahLst/>
            <a:cxnLst/>
            <a:rect l="l" t="t" r="r" b="b"/>
            <a:pathLst>
              <a:path w="123032" h="745958" extrusionOk="0">
                <a:moveTo>
                  <a:pt x="50842" y="0"/>
                </a:moveTo>
                <a:cubicBezTo>
                  <a:pt x="20763" y="136358"/>
                  <a:pt x="-9316" y="272716"/>
                  <a:pt x="2716" y="397042"/>
                </a:cubicBezTo>
                <a:cubicBezTo>
                  <a:pt x="14748" y="521368"/>
                  <a:pt x="68890" y="633663"/>
                  <a:pt x="123032" y="745958"/>
                </a:cubicBezTo>
              </a:path>
            </a:pathLst>
          </a:custGeom>
          <a:noFill/>
          <a:ln w="38100" cap="flat" cmpd="sng">
            <a:solidFill>
              <a:srgbClr val="C3D6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1"/>
          <p:cNvSpPr/>
          <p:nvPr/>
        </p:nvSpPr>
        <p:spPr>
          <a:xfrm>
            <a:off x="10226070" y="433137"/>
            <a:ext cx="1035600" cy="336900"/>
          </a:xfrm>
          <a:prstGeom prst="roundRect">
            <a:avLst>
              <a:gd name="adj" fmla="val 50000"/>
            </a:avLst>
          </a:prstGeom>
          <a:solidFill>
            <a:srgbClr val="2D4082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1"/>
          <p:cNvSpPr txBox="1"/>
          <p:nvPr/>
        </p:nvSpPr>
        <p:spPr>
          <a:xfrm>
            <a:off x="1114914" y="2895176"/>
            <a:ext cx="3077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51"/>
          <p:cNvGrpSpPr/>
          <p:nvPr/>
        </p:nvGrpSpPr>
        <p:grpSpPr>
          <a:xfrm>
            <a:off x="675404" y="1196950"/>
            <a:ext cx="6629071" cy="1323300"/>
            <a:chOff x="721917" y="2069739"/>
            <a:chExt cx="6629071" cy="1323300"/>
          </a:xfrm>
        </p:grpSpPr>
        <p:sp>
          <p:nvSpPr>
            <p:cNvPr id="378" name="Google Shape;378;p51"/>
            <p:cNvSpPr txBox="1"/>
            <p:nvPr/>
          </p:nvSpPr>
          <p:spPr>
            <a:xfrm>
              <a:off x="1041688" y="2069739"/>
              <a:ext cx="63093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accent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Catastrophe</a:t>
              </a:r>
              <a:endParaRPr sz="60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379" name="Google Shape;379;p51"/>
            <p:cNvGrpSpPr/>
            <p:nvPr/>
          </p:nvGrpSpPr>
          <p:grpSpPr>
            <a:xfrm>
              <a:off x="721917" y="2378572"/>
              <a:ext cx="295219" cy="245987"/>
              <a:chOff x="466725" y="2427118"/>
              <a:chExt cx="295219" cy="245987"/>
            </a:xfrm>
          </p:grpSpPr>
          <p:sp>
            <p:nvSpPr>
              <p:cNvPr id="380" name="Google Shape;380;p51"/>
              <p:cNvSpPr/>
              <p:nvPr/>
            </p:nvSpPr>
            <p:spPr>
              <a:xfrm>
                <a:off x="466725" y="2427118"/>
                <a:ext cx="295200" cy="921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1"/>
              <p:cNvSpPr/>
              <p:nvPr/>
            </p:nvSpPr>
            <p:spPr>
              <a:xfrm>
                <a:off x="578644" y="2581005"/>
                <a:ext cx="183300" cy="921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2" name="Google Shape;382;p51"/>
          <p:cNvSpPr txBox="1"/>
          <p:nvPr/>
        </p:nvSpPr>
        <p:spPr>
          <a:xfrm>
            <a:off x="319550" y="2271250"/>
            <a:ext cx="57372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000"/>
              <a:buChar char="●"/>
            </a:pPr>
            <a:r>
              <a:rPr lang="en-US" sz="3000" b="1">
                <a:solidFill>
                  <a:srgbClr val="888888"/>
                </a:solidFill>
              </a:rPr>
              <a:t>CN vs HK vs TW Market</a:t>
            </a:r>
            <a:endParaRPr sz="3000" b="1">
              <a:solidFill>
                <a:srgbClr val="888888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88888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/>
          <p:nvPr/>
        </p:nvSpPr>
        <p:spPr>
          <a:xfrm rot="5400000">
            <a:off x="5539950" y="-5545950"/>
            <a:ext cx="1106100" cy="1219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D408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2"/>
          <p:cNvSpPr>
            <a:spLocks noGrp="1"/>
          </p:cNvSpPr>
          <p:nvPr>
            <p:ph type="pic" idx="2"/>
          </p:nvPr>
        </p:nvSpPr>
        <p:spPr>
          <a:xfrm>
            <a:off x="1560871" y="2409745"/>
            <a:ext cx="3519000" cy="351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body" idx="1"/>
          </p:nvPr>
        </p:nvSpPr>
        <p:spPr>
          <a:xfrm>
            <a:off x="1262744" y="103755"/>
            <a:ext cx="9666600" cy="5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CN vs HK vs TW Markets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91" name="Google Shape;391;p52"/>
          <p:cNvPicPr preferRelativeResize="0"/>
          <p:nvPr/>
        </p:nvPicPr>
        <p:blipFill rotWithShape="1">
          <a:blip r:embed="rId3">
            <a:alphaModFix/>
          </a:blip>
          <a:srcRect l="4310" r="5518"/>
          <a:stretch/>
        </p:blipFill>
        <p:spPr>
          <a:xfrm>
            <a:off x="178125" y="1477175"/>
            <a:ext cx="3850975" cy="21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 rotWithShape="1">
          <a:blip r:embed="rId4">
            <a:alphaModFix/>
          </a:blip>
          <a:srcRect l="5899" r="5518"/>
          <a:stretch/>
        </p:blipFill>
        <p:spPr>
          <a:xfrm>
            <a:off x="4112550" y="1477175"/>
            <a:ext cx="3783300" cy="21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2"/>
          <p:cNvPicPr preferRelativeResize="0"/>
          <p:nvPr/>
        </p:nvPicPr>
        <p:blipFill rotWithShape="1">
          <a:blip r:embed="rId5">
            <a:alphaModFix/>
          </a:blip>
          <a:srcRect l="5517"/>
          <a:stretch/>
        </p:blipFill>
        <p:spPr>
          <a:xfrm>
            <a:off x="8105050" y="1477200"/>
            <a:ext cx="4035176" cy="21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2"/>
          <p:cNvPicPr preferRelativeResize="0"/>
          <p:nvPr/>
        </p:nvPicPr>
        <p:blipFill rotWithShape="1">
          <a:blip r:embed="rId6">
            <a:alphaModFix/>
          </a:blip>
          <a:srcRect l="1473" t="3471" r="2205" b="2207"/>
          <a:stretch/>
        </p:blipFill>
        <p:spPr>
          <a:xfrm>
            <a:off x="2216924" y="3688900"/>
            <a:ext cx="4930585" cy="2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2"/>
          <p:cNvSpPr txBox="1"/>
          <p:nvPr/>
        </p:nvSpPr>
        <p:spPr>
          <a:xfrm>
            <a:off x="7891950" y="4487125"/>
            <a:ext cx="67065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Mainland:</a:t>
            </a:r>
            <a:endParaRPr sz="3000" b="1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Dramas</a:t>
            </a:r>
            <a:endParaRPr sz="3000" b="1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Lower Rating</a:t>
            </a:r>
            <a:endParaRPr sz="3000" b="1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53"/>
          <p:cNvGrpSpPr/>
          <p:nvPr/>
        </p:nvGrpSpPr>
        <p:grpSpPr>
          <a:xfrm>
            <a:off x="-1" y="-3788"/>
            <a:ext cx="12191851" cy="6861788"/>
            <a:chOff x="-1" y="-3788"/>
            <a:chExt cx="12191851" cy="6861788"/>
          </a:xfrm>
        </p:grpSpPr>
        <p:pic>
          <p:nvPicPr>
            <p:cNvPr id="402" name="Google Shape;402;p53"/>
            <p:cNvPicPr preferRelativeResize="0"/>
            <p:nvPr/>
          </p:nvPicPr>
          <p:blipFill rotWithShape="1">
            <a:blip r:embed="rId3">
              <a:alphaModFix/>
            </a:blip>
            <a:srcRect l="4551" t="13052" r="3462" b="12419"/>
            <a:stretch/>
          </p:blipFill>
          <p:spPr>
            <a:xfrm flipH="1">
              <a:off x="-1" y="-3788"/>
              <a:ext cx="11455690" cy="68617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53"/>
            <p:cNvSpPr/>
            <p:nvPr/>
          </p:nvSpPr>
          <p:spPr>
            <a:xfrm>
              <a:off x="577515" y="92242"/>
              <a:ext cx="6308557" cy="76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5724648" y="248430"/>
              <a:ext cx="6308557" cy="18089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3"/>
            <p:cNvSpPr/>
            <p:nvPr/>
          </p:nvSpPr>
          <p:spPr>
            <a:xfrm>
              <a:off x="7146750" y="1819650"/>
              <a:ext cx="5045100" cy="2523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53"/>
          <p:cNvGrpSpPr/>
          <p:nvPr/>
        </p:nvGrpSpPr>
        <p:grpSpPr>
          <a:xfrm>
            <a:off x="5532666" y="422748"/>
            <a:ext cx="6706876" cy="1323300"/>
            <a:chOff x="1102944" y="1307736"/>
            <a:chExt cx="4790968" cy="1323300"/>
          </a:xfrm>
        </p:grpSpPr>
        <p:sp>
          <p:nvSpPr>
            <p:cNvPr id="407" name="Google Shape;407;p53"/>
            <p:cNvSpPr txBox="1"/>
            <p:nvPr/>
          </p:nvSpPr>
          <p:spPr>
            <a:xfrm>
              <a:off x="1161426" y="1542547"/>
              <a:ext cx="3077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3"/>
            <p:cNvSpPr txBox="1"/>
            <p:nvPr/>
          </p:nvSpPr>
          <p:spPr>
            <a:xfrm>
              <a:off x="1498912" y="1307736"/>
              <a:ext cx="43950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6000" b="1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Content</a:t>
              </a:r>
              <a:endPara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9" name="Google Shape;409;p53"/>
            <p:cNvGrpSpPr/>
            <p:nvPr/>
          </p:nvGrpSpPr>
          <p:grpSpPr>
            <a:xfrm>
              <a:off x="1102944" y="1768972"/>
              <a:ext cx="295219" cy="245987"/>
              <a:chOff x="847752" y="1817518"/>
              <a:chExt cx="295219" cy="245987"/>
            </a:xfrm>
          </p:grpSpPr>
          <p:sp>
            <p:nvSpPr>
              <p:cNvPr id="410" name="Google Shape;410;p53"/>
              <p:cNvSpPr/>
              <p:nvPr/>
            </p:nvSpPr>
            <p:spPr>
              <a:xfrm>
                <a:off x="847752" y="1817518"/>
                <a:ext cx="295200" cy="92100"/>
              </a:xfrm>
              <a:prstGeom prst="roundRect">
                <a:avLst>
                  <a:gd name="adj" fmla="val 50000"/>
                </a:avLst>
              </a:prstGeom>
              <a:solidFill>
                <a:srgbClr val="2D4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53"/>
              <p:cNvSpPr/>
              <p:nvPr/>
            </p:nvSpPr>
            <p:spPr>
              <a:xfrm>
                <a:off x="959671" y="1971405"/>
                <a:ext cx="183300" cy="92100"/>
              </a:xfrm>
              <a:prstGeom prst="roundRect">
                <a:avLst>
                  <a:gd name="adj" fmla="val 50000"/>
                </a:avLst>
              </a:prstGeom>
              <a:solidFill>
                <a:srgbClr val="F2B40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2" name="Google Shape;412;p53"/>
          <p:cNvSpPr txBox="1"/>
          <p:nvPr/>
        </p:nvSpPr>
        <p:spPr>
          <a:xfrm>
            <a:off x="7332400" y="1666575"/>
            <a:ext cx="44541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&amp; Most Rated</a:t>
            </a:r>
            <a:endParaRPr sz="30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413" name="Google Shape;413;p53"/>
          <p:cNvSpPr txBox="1"/>
          <p:nvPr/>
        </p:nvSpPr>
        <p:spPr>
          <a:xfrm>
            <a:off x="7484800" y="2519525"/>
            <a:ext cx="4277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entury Gothic"/>
              <a:buChar char="●"/>
            </a:pPr>
            <a:r>
              <a:rPr lang="en-US" sz="3000" b="1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 Categories</a:t>
            </a:r>
            <a:endParaRPr sz="30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/>
          <p:nvPr/>
        </p:nvSpPr>
        <p:spPr>
          <a:xfrm>
            <a:off x="105638" y="897326"/>
            <a:ext cx="1569000" cy="1620000"/>
          </a:xfrm>
          <a:prstGeom prst="roundRect">
            <a:avLst>
              <a:gd name="adj" fmla="val 116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4"/>
          <p:cNvSpPr/>
          <p:nvPr/>
        </p:nvSpPr>
        <p:spPr>
          <a:xfrm>
            <a:off x="267800" y="1111675"/>
            <a:ext cx="11666700" cy="5485500"/>
          </a:xfrm>
          <a:prstGeom prst="roundRect">
            <a:avLst>
              <a:gd name="adj" fmla="val 2232"/>
            </a:avLst>
          </a:prstGeom>
          <a:solidFill>
            <a:schemeClr val="lt1"/>
          </a:solidFill>
          <a:ln>
            <a:noFill/>
          </a:ln>
          <a:effectLst>
            <a:outerShdw blurRad="215900" dist="38100" dir="2700000" algn="tl" rotWithShape="0">
              <a:srgbClr val="000000">
                <a:alpha val="235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4"/>
          <p:cNvSpPr txBox="1">
            <a:spLocks noGrp="1"/>
          </p:cNvSpPr>
          <p:nvPr>
            <p:ph type="body" idx="1"/>
          </p:nvPr>
        </p:nvSpPr>
        <p:spPr>
          <a:xfrm>
            <a:off x="1262744" y="256155"/>
            <a:ext cx="9666600" cy="5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Major Categories</a:t>
            </a:r>
            <a:endParaRPr/>
          </a:p>
        </p:txBody>
      </p:sp>
      <p:pic>
        <p:nvPicPr>
          <p:cNvPr id="422" name="Google Shape;422;p54"/>
          <p:cNvPicPr preferRelativeResize="0"/>
          <p:nvPr/>
        </p:nvPicPr>
        <p:blipFill rotWithShape="1">
          <a:blip r:embed="rId3">
            <a:alphaModFix/>
          </a:blip>
          <a:srcRect l="4894" r="8943"/>
          <a:stretch/>
        </p:blipFill>
        <p:spPr>
          <a:xfrm>
            <a:off x="4161425" y="1582172"/>
            <a:ext cx="3704204" cy="224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4"/>
          <p:cNvPicPr preferRelativeResize="0"/>
          <p:nvPr/>
        </p:nvPicPr>
        <p:blipFill rotWithShape="1">
          <a:blip r:embed="rId4">
            <a:alphaModFix/>
          </a:blip>
          <a:srcRect l="5283" r="9363"/>
          <a:stretch/>
        </p:blipFill>
        <p:spPr>
          <a:xfrm>
            <a:off x="7901583" y="1582164"/>
            <a:ext cx="3925066" cy="224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 rotWithShape="1">
          <a:blip r:embed="rId5">
            <a:alphaModFix/>
          </a:blip>
          <a:srcRect l="4843" r="9275" b="5829"/>
          <a:stretch/>
        </p:blipFill>
        <p:spPr>
          <a:xfrm>
            <a:off x="336856" y="1552513"/>
            <a:ext cx="3864824" cy="215374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4"/>
          <p:cNvSpPr txBox="1"/>
          <p:nvPr/>
        </p:nvSpPr>
        <p:spPr>
          <a:xfrm>
            <a:off x="1156350" y="4424825"/>
            <a:ext cx="1053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</a:t>
            </a:r>
            <a:r>
              <a:rPr lang="en-US" sz="24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Romance, Comedy, Costume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stories dominate the markets.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</a:t>
            </a:r>
            <a:r>
              <a:rPr lang="en-US" sz="24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Homosexual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available only in TW, restricted in CN.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>
            <a:off x="2003200" y="3763175"/>
            <a:ext cx="966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CN			</a:t>
            </a:r>
            <a:r>
              <a:rPr lang="en-US" b="1" dirty="0" smtClean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HK</a:t>
            </a:r>
            <a:r>
              <a:rPr lang="en-US" b="1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</a:t>
            </a:r>
            <a:r>
              <a:rPr lang="en-US" b="1" dirty="0" smtClean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TW</a:t>
            </a:r>
            <a:endParaRPr b="1" dirty="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 rotWithShape="1">
          <a:blip r:embed="rId3">
            <a:alphaModFix/>
          </a:blip>
          <a:srcRect t="7183"/>
          <a:stretch/>
        </p:blipFill>
        <p:spPr>
          <a:xfrm>
            <a:off x="262637" y="1447150"/>
            <a:ext cx="11300138" cy="52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>
            <a:spLocks noGrp="1"/>
          </p:cNvSpPr>
          <p:nvPr>
            <p:ph type="body" idx="1"/>
          </p:nvPr>
        </p:nvSpPr>
        <p:spPr>
          <a:xfrm>
            <a:off x="1262744" y="332355"/>
            <a:ext cx="9666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Top Trending Categories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55"/>
          <p:cNvSpPr/>
          <p:nvPr/>
        </p:nvSpPr>
        <p:spPr>
          <a:xfrm>
            <a:off x="0" y="3574031"/>
            <a:ext cx="12192000" cy="3283969"/>
          </a:xfrm>
          <a:custGeom>
            <a:avLst/>
            <a:gdLst/>
            <a:ahLst/>
            <a:cxnLst/>
            <a:rect l="l" t="t" r="r" b="b"/>
            <a:pathLst>
              <a:path w="12192000" h="3283969" extrusionOk="0">
                <a:moveTo>
                  <a:pt x="229047" y="357"/>
                </a:moveTo>
                <a:cubicBezTo>
                  <a:pt x="288925" y="1169"/>
                  <a:pt x="357981" y="3401"/>
                  <a:pt x="438150" y="7370"/>
                </a:cubicBezTo>
                <a:cubicBezTo>
                  <a:pt x="1079500" y="39120"/>
                  <a:pt x="2540000" y="274070"/>
                  <a:pt x="3505200" y="274070"/>
                </a:cubicBezTo>
                <a:cubicBezTo>
                  <a:pt x="4470400" y="274070"/>
                  <a:pt x="5245102" y="-2155"/>
                  <a:pt x="6229350" y="7370"/>
                </a:cubicBezTo>
                <a:cubicBezTo>
                  <a:pt x="7213601" y="16895"/>
                  <a:pt x="8464550" y="331220"/>
                  <a:pt x="9410700" y="331220"/>
                </a:cubicBezTo>
                <a:cubicBezTo>
                  <a:pt x="10356850" y="331220"/>
                  <a:pt x="11210925" y="10545"/>
                  <a:pt x="11906250" y="7370"/>
                </a:cubicBezTo>
                <a:cubicBezTo>
                  <a:pt x="11993166" y="6973"/>
                  <a:pt x="12079932" y="10148"/>
                  <a:pt x="12165806" y="16170"/>
                </a:cubicBezTo>
                <a:lnTo>
                  <a:pt x="12192000" y="18836"/>
                </a:lnTo>
                <a:lnTo>
                  <a:pt x="12192000" y="3283969"/>
                </a:lnTo>
                <a:lnTo>
                  <a:pt x="0" y="3283969"/>
                </a:lnTo>
                <a:lnTo>
                  <a:pt x="0" y="7378"/>
                </a:lnTo>
                <a:lnTo>
                  <a:pt x="75010" y="1864"/>
                </a:lnTo>
                <a:cubicBezTo>
                  <a:pt x="118467" y="152"/>
                  <a:pt x="169168" y="-456"/>
                  <a:pt x="229047" y="357"/>
                </a:cubicBezTo>
                <a:close/>
              </a:path>
            </a:pathLst>
          </a:custGeom>
          <a:gradFill>
            <a:gsLst>
              <a:gs pos="0">
                <a:srgbClr val="FFF2CC">
                  <a:alpha val="23921"/>
                </a:srgbClr>
              </a:gs>
              <a:gs pos="10000">
                <a:srgbClr val="FFF2CC">
                  <a:alpha val="23921"/>
                </a:srgbClr>
              </a:gs>
              <a:gs pos="100000">
                <a:srgbClr val="FFC000">
                  <a:alpha val="40000"/>
                </a:srgbClr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FFFFFF">
                <a:alpha val="1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55"/>
          <p:cNvGrpSpPr/>
          <p:nvPr/>
        </p:nvGrpSpPr>
        <p:grpSpPr>
          <a:xfrm>
            <a:off x="-126934" y="1201069"/>
            <a:ext cx="4088280" cy="1401574"/>
            <a:chOff x="863666" y="1658269"/>
            <a:chExt cx="4088280" cy="1401574"/>
          </a:xfrm>
        </p:grpSpPr>
        <p:grpSp>
          <p:nvGrpSpPr>
            <p:cNvPr id="436" name="Google Shape;436;p55"/>
            <p:cNvGrpSpPr/>
            <p:nvPr/>
          </p:nvGrpSpPr>
          <p:grpSpPr>
            <a:xfrm>
              <a:off x="863666" y="1658269"/>
              <a:ext cx="2953800" cy="1062650"/>
              <a:chOff x="863666" y="1658269"/>
              <a:chExt cx="2953800" cy="1062650"/>
            </a:xfrm>
          </p:grpSpPr>
          <p:grpSp>
            <p:nvGrpSpPr>
              <p:cNvPr id="437" name="Google Shape;437;p55"/>
              <p:cNvGrpSpPr/>
              <p:nvPr/>
            </p:nvGrpSpPr>
            <p:grpSpPr>
              <a:xfrm>
                <a:off x="863666" y="1995379"/>
                <a:ext cx="2953800" cy="725540"/>
                <a:chOff x="1117156" y="1995379"/>
                <a:chExt cx="2953800" cy="725540"/>
              </a:xfrm>
            </p:grpSpPr>
            <p:sp>
              <p:nvSpPr>
                <p:cNvPr id="438" name="Google Shape;438;p55"/>
                <p:cNvSpPr txBox="1"/>
                <p:nvPr/>
              </p:nvSpPr>
              <p:spPr>
                <a:xfrm flipH="1">
                  <a:off x="1123607" y="2259219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55"/>
                <p:cNvSpPr txBox="1"/>
                <p:nvPr/>
              </p:nvSpPr>
              <p:spPr>
                <a:xfrm flipH="1">
                  <a:off x="1117156" y="1995379"/>
                  <a:ext cx="29538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rgbClr val="595959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⅓ of total</a:t>
                  </a:r>
                  <a:endParaRPr sz="3000">
                    <a:solidFill>
                      <a:srgbClr val="595959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440" name="Google Shape;440;p55"/>
              <p:cNvSpPr/>
              <p:nvPr/>
            </p:nvSpPr>
            <p:spPr>
              <a:xfrm flipH="1">
                <a:off x="3422813" y="1658269"/>
                <a:ext cx="284098" cy="262611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84" extrusionOk="0">
                    <a:moveTo>
                      <a:pt x="200" y="0"/>
                    </a:moveTo>
                    <a:cubicBezTo>
                      <a:pt x="0" y="74"/>
                      <a:pt x="0" y="74"/>
                      <a:pt x="0" y="74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55"/>
                      <a:pt x="65" y="156"/>
                      <a:pt x="65" y="156"/>
                    </a:cubicBezTo>
                    <a:cubicBezTo>
                      <a:pt x="65" y="156"/>
                      <a:pt x="65" y="157"/>
                      <a:pt x="65" y="157"/>
                    </a:cubicBezTo>
                    <a:cubicBezTo>
                      <a:pt x="66" y="158"/>
                      <a:pt x="67" y="159"/>
                      <a:pt x="69" y="159"/>
                    </a:cubicBezTo>
                    <a:cubicBezTo>
                      <a:pt x="69" y="159"/>
                      <a:pt x="70" y="159"/>
                      <a:pt x="71" y="158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147" y="184"/>
                      <a:pt x="147" y="184"/>
                      <a:pt x="147" y="184"/>
                    </a:cubicBezTo>
                    <a:lnTo>
                      <a:pt x="200" y="0"/>
                    </a:lnTo>
                    <a:close/>
                    <a:moveTo>
                      <a:pt x="178" y="17"/>
                    </a:moveTo>
                    <a:cubicBezTo>
                      <a:pt x="70" y="117"/>
                      <a:pt x="70" y="117"/>
                      <a:pt x="70" y="117"/>
                    </a:cubicBezTo>
                    <a:cubicBezTo>
                      <a:pt x="17" y="77"/>
                      <a:pt x="17" y="77"/>
                      <a:pt x="17" y="77"/>
                    </a:cubicBezTo>
                    <a:lnTo>
                      <a:pt x="178" y="17"/>
                    </a:lnTo>
                    <a:close/>
                    <a:moveTo>
                      <a:pt x="72" y="148"/>
                    </a:moveTo>
                    <a:cubicBezTo>
                      <a:pt x="72" y="129"/>
                      <a:pt x="72" y="129"/>
                      <a:pt x="72" y="129"/>
                    </a:cubicBezTo>
                    <a:cubicBezTo>
                      <a:pt x="87" y="139"/>
                      <a:pt x="87" y="139"/>
                      <a:pt x="87" y="139"/>
                    </a:cubicBezTo>
                    <a:lnTo>
                      <a:pt x="72" y="148"/>
                    </a:lnTo>
                    <a:close/>
                    <a:moveTo>
                      <a:pt x="77" y="122"/>
                    </a:moveTo>
                    <a:cubicBezTo>
                      <a:pt x="186" y="21"/>
                      <a:pt x="186" y="21"/>
                      <a:pt x="186" y="21"/>
                    </a:cubicBezTo>
                    <a:cubicBezTo>
                      <a:pt x="142" y="171"/>
                      <a:pt x="142" y="171"/>
                      <a:pt x="142" y="171"/>
                    </a:cubicBezTo>
                    <a:lnTo>
                      <a:pt x="77" y="1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p55"/>
            <p:cNvGrpSpPr/>
            <p:nvPr/>
          </p:nvGrpSpPr>
          <p:grpSpPr>
            <a:xfrm>
              <a:off x="3868050" y="2433143"/>
              <a:ext cx="1083896" cy="626700"/>
              <a:chOff x="3904223" y="2433143"/>
              <a:chExt cx="1083896" cy="626700"/>
            </a:xfrm>
          </p:grpSpPr>
          <p:cxnSp>
            <p:nvCxnSpPr>
              <p:cNvPr id="442" name="Google Shape;442;p55"/>
              <p:cNvCxnSpPr/>
              <p:nvPr/>
            </p:nvCxnSpPr>
            <p:spPr>
              <a:xfrm>
                <a:off x="3904223" y="2433207"/>
                <a:ext cx="553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oval" w="sm" len="sm"/>
                <a:tailEnd type="none" w="sm" len="sm"/>
              </a:ln>
            </p:spPr>
          </p:cxnSp>
          <p:cxnSp>
            <p:nvCxnSpPr>
              <p:cNvPr id="443" name="Google Shape;443;p55"/>
              <p:cNvCxnSpPr/>
              <p:nvPr/>
            </p:nvCxnSpPr>
            <p:spPr>
              <a:xfrm rot="10800000">
                <a:off x="4457719" y="2433143"/>
                <a:ext cx="530400" cy="626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oval" w="sm" len="sm"/>
                <a:tailEnd type="none" w="sm" len="sm"/>
              </a:ln>
            </p:spPr>
          </p:cxnSp>
        </p:grpSp>
      </p:grpSp>
      <p:grpSp>
        <p:nvGrpSpPr>
          <p:cNvPr id="444" name="Google Shape;444;p55"/>
          <p:cNvGrpSpPr/>
          <p:nvPr/>
        </p:nvGrpSpPr>
        <p:grpSpPr>
          <a:xfrm>
            <a:off x="7849655" y="1255108"/>
            <a:ext cx="4234229" cy="1347535"/>
            <a:chOff x="7240055" y="1636108"/>
            <a:chExt cx="4234229" cy="1347535"/>
          </a:xfrm>
        </p:grpSpPr>
        <p:grpSp>
          <p:nvGrpSpPr>
            <p:cNvPr id="445" name="Google Shape;445;p55"/>
            <p:cNvGrpSpPr/>
            <p:nvPr/>
          </p:nvGrpSpPr>
          <p:grpSpPr>
            <a:xfrm>
              <a:off x="8374535" y="1636108"/>
              <a:ext cx="3099749" cy="1008612"/>
              <a:chOff x="8374535" y="1636108"/>
              <a:chExt cx="3099749" cy="1008612"/>
            </a:xfrm>
          </p:grpSpPr>
          <p:grpSp>
            <p:nvGrpSpPr>
              <p:cNvPr id="446" name="Google Shape;446;p55"/>
              <p:cNvGrpSpPr/>
              <p:nvPr/>
            </p:nvGrpSpPr>
            <p:grpSpPr>
              <a:xfrm>
                <a:off x="8374535" y="1995380"/>
                <a:ext cx="3099749" cy="649340"/>
                <a:chOff x="8251369" y="1924050"/>
                <a:chExt cx="3099749" cy="649340"/>
              </a:xfrm>
            </p:grpSpPr>
            <p:sp>
              <p:nvSpPr>
                <p:cNvPr id="447" name="Google Shape;447;p55"/>
                <p:cNvSpPr txBox="1"/>
                <p:nvPr/>
              </p:nvSpPr>
              <p:spPr>
                <a:xfrm>
                  <a:off x="8416218" y="2111690"/>
                  <a:ext cx="2934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⅔ of the top rated</a:t>
                  </a:r>
                  <a:endParaRPr sz="3000"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48" name="Google Shape;448;p55"/>
                <p:cNvSpPr txBox="1"/>
                <p:nvPr/>
              </p:nvSpPr>
              <p:spPr>
                <a:xfrm>
                  <a:off x="8251369" y="1924050"/>
                  <a:ext cx="29538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9" name="Google Shape;449;p55"/>
              <p:cNvSpPr/>
              <p:nvPr/>
            </p:nvSpPr>
            <p:spPr>
              <a:xfrm>
                <a:off x="8479671" y="1636108"/>
                <a:ext cx="296034" cy="303197"/>
              </a:xfrm>
              <a:custGeom>
                <a:avLst/>
                <a:gdLst/>
                <a:ahLst/>
                <a:cxnLst/>
                <a:rect l="l" t="t" r="r" b="b"/>
                <a:pathLst>
                  <a:path w="208" h="212" extrusionOk="0">
                    <a:moveTo>
                      <a:pt x="148" y="32"/>
                    </a:moveTo>
                    <a:cubicBezTo>
                      <a:pt x="116" y="0"/>
                      <a:pt x="64" y="0"/>
                      <a:pt x="32" y="32"/>
                    </a:cubicBezTo>
                    <a:cubicBezTo>
                      <a:pt x="0" y="64"/>
                      <a:pt x="0" y="116"/>
                      <a:pt x="32" y="148"/>
                    </a:cubicBezTo>
                    <a:cubicBezTo>
                      <a:pt x="64" y="180"/>
                      <a:pt x="116" y="180"/>
                      <a:pt x="148" y="148"/>
                    </a:cubicBezTo>
                    <a:cubicBezTo>
                      <a:pt x="180" y="116"/>
                      <a:pt x="180" y="64"/>
                      <a:pt x="148" y="32"/>
                    </a:cubicBezTo>
                    <a:close/>
                    <a:moveTo>
                      <a:pt x="142" y="142"/>
                    </a:moveTo>
                    <a:cubicBezTo>
                      <a:pt x="113" y="171"/>
                      <a:pt x="67" y="171"/>
                      <a:pt x="38" y="142"/>
                    </a:cubicBezTo>
                    <a:cubicBezTo>
                      <a:pt x="9" y="113"/>
                      <a:pt x="9" y="66"/>
                      <a:pt x="38" y="37"/>
                    </a:cubicBezTo>
                    <a:cubicBezTo>
                      <a:pt x="67" y="8"/>
                      <a:pt x="113" y="8"/>
                      <a:pt x="142" y="37"/>
                    </a:cubicBezTo>
                    <a:cubicBezTo>
                      <a:pt x="171" y="66"/>
                      <a:pt x="171" y="113"/>
                      <a:pt x="142" y="142"/>
                    </a:cubicBezTo>
                    <a:close/>
                    <a:moveTo>
                      <a:pt x="160" y="156"/>
                    </a:moveTo>
                    <a:cubicBezTo>
                      <a:pt x="152" y="164"/>
                      <a:pt x="152" y="164"/>
                      <a:pt x="152" y="164"/>
                    </a:cubicBezTo>
                    <a:cubicBezTo>
                      <a:pt x="200" y="212"/>
                      <a:pt x="200" y="212"/>
                      <a:pt x="200" y="212"/>
                    </a:cubicBezTo>
                    <a:cubicBezTo>
                      <a:pt x="208" y="204"/>
                      <a:pt x="208" y="204"/>
                      <a:pt x="208" y="204"/>
                    </a:cubicBezTo>
                    <a:lnTo>
                      <a:pt x="160" y="1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0" name="Google Shape;450;p55"/>
            <p:cNvGrpSpPr/>
            <p:nvPr/>
          </p:nvGrpSpPr>
          <p:grpSpPr>
            <a:xfrm flipH="1">
              <a:off x="7240055" y="2356943"/>
              <a:ext cx="1083896" cy="626700"/>
              <a:chOff x="3904223" y="2356943"/>
              <a:chExt cx="1083896" cy="626700"/>
            </a:xfrm>
          </p:grpSpPr>
          <p:cxnSp>
            <p:nvCxnSpPr>
              <p:cNvPr id="451" name="Google Shape;451;p55"/>
              <p:cNvCxnSpPr/>
              <p:nvPr/>
            </p:nvCxnSpPr>
            <p:spPr>
              <a:xfrm>
                <a:off x="3904223" y="2357007"/>
                <a:ext cx="553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oval" w="sm" len="sm"/>
                <a:tailEnd type="none" w="sm" len="sm"/>
              </a:ln>
            </p:spPr>
          </p:cxnSp>
          <p:cxnSp>
            <p:nvCxnSpPr>
              <p:cNvPr id="452" name="Google Shape;452;p55"/>
              <p:cNvCxnSpPr/>
              <p:nvPr/>
            </p:nvCxnSpPr>
            <p:spPr>
              <a:xfrm rot="10800000">
                <a:off x="4457719" y="2356943"/>
                <a:ext cx="530400" cy="626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>
                    <a:alpha val="60000"/>
                  </a:srgbClr>
                </a:solidFill>
                <a:prstDash val="solid"/>
                <a:miter lim="800000"/>
                <a:headEnd type="oval" w="sm" len="sm"/>
                <a:tailEnd type="none" w="sm" len="sm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67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FFC000"/>
      </a:accent1>
      <a:accent2>
        <a:srgbClr val="3C4C70"/>
      </a:accent2>
      <a:accent3>
        <a:srgbClr val="F7AD19"/>
      </a:accent3>
      <a:accent4>
        <a:srgbClr val="F6AF2E"/>
      </a:accent4>
      <a:accent5>
        <a:srgbClr val="3C4C70"/>
      </a:accent5>
      <a:accent6>
        <a:srgbClr val="F7AD19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自定义 67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FFC000"/>
      </a:accent1>
      <a:accent2>
        <a:srgbClr val="3C4C70"/>
      </a:accent2>
      <a:accent3>
        <a:srgbClr val="F7AD19"/>
      </a:accent3>
      <a:accent4>
        <a:srgbClr val="F6AF2E"/>
      </a:accent4>
      <a:accent5>
        <a:srgbClr val="3C4C70"/>
      </a:accent5>
      <a:accent6>
        <a:srgbClr val="F7AD19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382</Words>
  <Application>Microsoft Macintosh PowerPoint</Application>
  <PresentationFormat>自定义</PresentationFormat>
  <Paragraphs>111</Paragraphs>
  <Slides>22</Slides>
  <Notes>22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Sealing z</cp:lastModifiedBy>
  <cp:revision>4</cp:revision>
  <dcterms:modified xsi:type="dcterms:W3CDTF">2018-12-07T06:44:48Z</dcterms:modified>
</cp:coreProperties>
</file>